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ppt/revisionInfo.xml" ContentType="application/vnd.ms-powerpoint.revisioninfo+xml"/>
  <Override PartName="/ppt/changesInfos/changesInfo1.xml" ContentType="application/vnd.ms-powerpoint.changes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8" r:id="rId1"/>
  </p:sldMasterIdLst>
  <p:notesMasterIdLst>
    <p:notesMasterId r:id="rId18"/>
  </p:notesMasterIdLst>
  <p:sldIdLst>
    <p:sldId id="256" r:id="rId2"/>
    <p:sldId id="259" r:id="rId3"/>
    <p:sldId id="313" r:id="rId4"/>
    <p:sldId id="315" r:id="rId5"/>
    <p:sldId id="322" r:id="rId6"/>
    <p:sldId id="321" r:id="rId7"/>
    <p:sldId id="283" r:id="rId8"/>
    <p:sldId id="319" r:id="rId9"/>
    <p:sldId id="320" r:id="rId10"/>
    <p:sldId id="317" r:id="rId11"/>
    <p:sldId id="318" r:id="rId12"/>
    <p:sldId id="323" r:id="rId13"/>
    <p:sldId id="329" r:id="rId14"/>
    <p:sldId id="328" r:id="rId15"/>
    <p:sldId id="326" r:id="rId16"/>
    <p:sldId id="307" r:id="rId17"/>
  </p:sldIdLst>
  <p:sldSz cx="9144000" cy="5143500" type="screen16x9"/>
  <p:notesSz cx="6858000" cy="9144000"/>
  <p:embeddedFontLst>
    <p:embeddedFont>
      <p:font typeface="Bebas Neue" panose="020B0606020202050201" pitchFamily="34" charset="77"/>
      <p:regular r:id="rId19"/>
    </p:embeddedFont>
    <p:embeddedFont>
      <p:font typeface="DM Sans" pitchFamily="2" charset="77"/>
      <p:regular r:id="rId20"/>
      <p:bold r:id="rId21"/>
      <p:italic r:id="rId22"/>
      <p:boldItalic r:id="rId23"/>
    </p:embeddedFont>
    <p:embeddedFont>
      <p:font typeface="Helvetica" pitchFamily="2" charset="0"/>
      <p:regular r:id="rId24"/>
      <p:bold r:id="rId25"/>
      <p:italic r:id="rId26"/>
      <p:boldItalic r:id="rId27"/>
    </p:embeddedFont>
    <p:embeddedFont>
      <p:font typeface="Prompt" pitchFamily="2" charset="-34"/>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F63776-CAFF-064B-9F7E-EB69D625C595}" v="1" dt="2025-11-11T06:49:23.667"/>
  </p1510:revLst>
</p1510:revInfo>
</file>

<file path=ppt/tableStyles.xml><?xml version="1.0" encoding="utf-8"?>
<a:tblStyleLst xmlns:a="http://schemas.openxmlformats.org/drawingml/2006/main" def="{5FD4C743-8DFB-4507-8DD2-E5493F1E321D}">
  <a:tblStyle styleId="{5FD4C743-8DFB-4507-8DD2-E5493F1E321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518"/>
    <p:restoredTop sz="85495"/>
  </p:normalViewPr>
  <p:slideViewPr>
    <p:cSldViewPr snapToGrid="0">
      <p:cViewPr varScale="1">
        <p:scale>
          <a:sx n="139" d="100"/>
          <a:sy n="139" d="100"/>
        </p:scale>
        <p:origin x="184" y="3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customXml" Target="../customXml/item2.xml"/><Relationship Id="rId21" Type="http://schemas.openxmlformats.org/officeDocument/2006/relationships/font" Target="fonts/font3.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viewProps" Target="viewProps.xml"/><Relationship Id="rId38"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presProps" Target="presProps.xml"/><Relationship Id="rId37" Type="http://schemas.microsoft.com/office/2015/10/relationships/revisionInfo" Target="revisionInfo.xml"/><Relationship Id="rId40"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livia Yu (DCB-12)" userId="S::olivia.yu27@stu.dulwich.org::51da173b-cb37-4657-9986-c45bb39fc2a1" providerId="AD" clId="Web-{169AD41A-DF37-419A-8B75-96F4181238CB}"/>
    <pc:docChg chg="addSld delSld modSld">
      <pc:chgData name="Olivia Yu (DCB-12)" userId="S::olivia.yu27@stu.dulwich.org::51da173b-cb37-4657-9986-c45bb39fc2a1" providerId="AD" clId="Web-{169AD41A-DF37-419A-8B75-96F4181238CB}" dt="2025-11-03T15:40:41.721" v="95" actId="1076"/>
      <pc:docMkLst>
        <pc:docMk/>
      </pc:docMkLst>
      <pc:sldChg chg="del">
        <pc:chgData name="Olivia Yu (DCB-12)" userId="S::olivia.yu27@stu.dulwich.org::51da173b-cb37-4657-9986-c45bb39fc2a1" providerId="AD" clId="Web-{169AD41A-DF37-419A-8B75-96F4181238CB}" dt="2025-11-03T15:40:33.267" v="93"/>
        <pc:sldMkLst>
          <pc:docMk/>
          <pc:sldMk cId="0" sldId="262"/>
        </pc:sldMkLst>
      </pc:sldChg>
      <pc:sldChg chg="modSp">
        <pc:chgData name="Olivia Yu (DCB-12)" userId="S::olivia.yu27@stu.dulwich.org::51da173b-cb37-4657-9986-c45bb39fc2a1" providerId="AD" clId="Web-{169AD41A-DF37-419A-8B75-96F4181238CB}" dt="2025-11-03T15:40:41.721" v="95" actId="1076"/>
        <pc:sldMkLst>
          <pc:docMk/>
          <pc:sldMk cId="0" sldId="273"/>
        </pc:sldMkLst>
      </pc:sldChg>
      <pc:sldChg chg="new del">
        <pc:chgData name="Olivia Yu (DCB-12)" userId="S::olivia.yu27@stu.dulwich.org::51da173b-cb37-4657-9986-c45bb39fc2a1" providerId="AD" clId="Web-{169AD41A-DF37-419A-8B75-96F4181238CB}" dt="2025-11-03T15:32:32.607" v="5"/>
        <pc:sldMkLst>
          <pc:docMk/>
          <pc:sldMk cId="1346270196" sldId="324"/>
        </pc:sldMkLst>
      </pc:sldChg>
      <pc:sldChg chg="new del">
        <pc:chgData name="Olivia Yu (DCB-12)" userId="S::olivia.yu27@stu.dulwich.org::51da173b-cb37-4657-9986-c45bb39fc2a1" providerId="AD" clId="Web-{169AD41A-DF37-419A-8B75-96F4181238CB}" dt="2025-11-03T15:32:27.263" v="3"/>
        <pc:sldMkLst>
          <pc:docMk/>
          <pc:sldMk cId="2151592964" sldId="324"/>
        </pc:sldMkLst>
      </pc:sldChg>
      <pc:sldChg chg="new add del">
        <pc:chgData name="Olivia Yu (DCB-12)" userId="S::olivia.yu27@stu.dulwich.org::51da173b-cb37-4657-9986-c45bb39fc2a1" providerId="AD" clId="Web-{169AD41A-DF37-419A-8B75-96F4181238CB}" dt="2025-11-03T15:32:38.701" v="8"/>
        <pc:sldMkLst>
          <pc:docMk/>
          <pc:sldMk cId="3897622713" sldId="324"/>
        </pc:sldMkLst>
      </pc:sldChg>
      <pc:sldChg chg="delSp modSp new del">
        <pc:chgData name="Olivia Yu (DCB-12)" userId="S::olivia.yu27@stu.dulwich.org::51da173b-cb37-4657-9986-c45bb39fc2a1" providerId="AD" clId="Web-{169AD41A-DF37-419A-8B75-96F4181238CB}" dt="2025-11-03T15:40:30.219" v="91"/>
        <pc:sldMkLst>
          <pc:docMk/>
          <pc:sldMk cId="2304057035" sldId="325"/>
        </pc:sldMkLst>
      </pc:sldChg>
      <pc:sldChg chg="addSp delSp modSp new mod modClrScheme chgLayout">
        <pc:chgData name="Olivia Yu (DCB-12)" userId="S::olivia.yu27@stu.dulwich.org::51da173b-cb37-4657-9986-c45bb39fc2a1" providerId="AD" clId="Web-{169AD41A-DF37-419A-8B75-96F4181238CB}" dt="2025-11-03T15:40:14.342" v="90"/>
        <pc:sldMkLst>
          <pc:docMk/>
          <pc:sldMk cId="1041696157" sldId="326"/>
        </pc:sldMkLst>
        <pc:spChg chg="mod">
          <ac:chgData name="Olivia Yu (DCB-12)" userId="S::olivia.yu27@stu.dulwich.org::51da173b-cb37-4657-9986-c45bb39fc2a1" providerId="AD" clId="Web-{169AD41A-DF37-419A-8B75-96F4181238CB}" dt="2025-11-03T15:40:14.342" v="90"/>
          <ac:spMkLst>
            <pc:docMk/>
            <pc:sldMk cId="1041696157" sldId="326"/>
            <ac:spMk id="2" creationId="{AF6A25EA-F2B5-BFC5-834A-6975042DA277}"/>
          </ac:spMkLst>
        </pc:spChg>
        <pc:spChg chg="mod ord">
          <ac:chgData name="Olivia Yu (DCB-12)" userId="S::olivia.yu27@stu.dulwich.org::51da173b-cb37-4657-9986-c45bb39fc2a1" providerId="AD" clId="Web-{169AD41A-DF37-419A-8B75-96F4181238CB}" dt="2025-11-03T15:40:14.342" v="90"/>
          <ac:spMkLst>
            <pc:docMk/>
            <pc:sldMk cId="1041696157" sldId="326"/>
            <ac:spMk id="3" creationId="{5CFEFBBE-DE9A-0A08-96A5-A07945C6BDB6}"/>
          </ac:spMkLst>
        </pc:spChg>
        <pc:picChg chg="add mod">
          <ac:chgData name="Olivia Yu (DCB-12)" userId="S::olivia.yu27@stu.dulwich.org::51da173b-cb37-4657-9986-c45bb39fc2a1" providerId="AD" clId="Web-{169AD41A-DF37-419A-8B75-96F4181238CB}" dt="2025-11-03T15:40:14.342" v="90"/>
          <ac:picMkLst>
            <pc:docMk/>
            <pc:sldMk cId="1041696157" sldId="326"/>
            <ac:picMk id="6" creationId="{47A759EF-14F9-FEBF-8FE8-6CED2ABAE005}"/>
          </ac:picMkLst>
        </pc:picChg>
      </pc:sldChg>
      <pc:sldChg chg="modSp new del">
        <pc:chgData name="Olivia Yu (DCB-12)" userId="S::olivia.yu27@stu.dulwich.org::51da173b-cb37-4657-9986-c45bb39fc2a1" providerId="AD" clId="Web-{169AD41A-DF37-419A-8B75-96F4181238CB}" dt="2025-11-03T15:40:31.720" v="92"/>
        <pc:sldMkLst>
          <pc:docMk/>
          <pc:sldMk cId="4216880192" sldId="327"/>
        </pc:sldMkLst>
      </pc:sldChg>
    </pc:docChg>
  </pc:docChgLst>
  <pc:docChgLst>
    <pc:chgData name="Olivia Yu (DCB-12)" userId="51da173b-cb37-4657-9986-c45bb39fc2a1" providerId="ADAL" clId="{03F63776-CAFF-064B-9F7E-EB69D625C595}"/>
    <pc:docChg chg="undo custSel modSld">
      <pc:chgData name="Olivia Yu (DCB-12)" userId="51da173b-cb37-4657-9986-c45bb39fc2a1" providerId="ADAL" clId="{03F63776-CAFF-064B-9F7E-EB69D625C595}" dt="2025-11-11T06:49:42.858" v="82" actId="1076"/>
      <pc:docMkLst>
        <pc:docMk/>
      </pc:docMkLst>
      <pc:sldChg chg="addSp modSp mod">
        <pc:chgData name="Olivia Yu (DCB-12)" userId="51da173b-cb37-4657-9986-c45bb39fc2a1" providerId="ADAL" clId="{03F63776-CAFF-064B-9F7E-EB69D625C595}" dt="2025-11-11T06:49:42.858" v="82" actId="1076"/>
        <pc:sldMkLst>
          <pc:docMk/>
          <pc:sldMk cId="1041696157" sldId="326"/>
        </pc:sldMkLst>
        <pc:spChg chg="mod">
          <ac:chgData name="Olivia Yu (DCB-12)" userId="51da173b-cb37-4657-9986-c45bb39fc2a1" providerId="ADAL" clId="{03F63776-CAFF-064B-9F7E-EB69D625C595}" dt="2025-11-11T06:49:21.491" v="11" actId="20577"/>
          <ac:spMkLst>
            <pc:docMk/>
            <pc:sldMk cId="1041696157" sldId="326"/>
            <ac:spMk id="3" creationId="{5CFEFBBE-DE9A-0A08-96A5-A07945C6BDB6}"/>
          </ac:spMkLst>
        </pc:spChg>
        <pc:spChg chg="add mod">
          <ac:chgData name="Olivia Yu (DCB-12)" userId="51da173b-cb37-4657-9986-c45bb39fc2a1" providerId="ADAL" clId="{03F63776-CAFF-064B-9F7E-EB69D625C595}" dt="2025-11-11T06:49:42.858" v="82" actId="1076"/>
          <ac:spMkLst>
            <pc:docMk/>
            <pc:sldMk cId="1041696157" sldId="326"/>
            <ac:spMk id="4" creationId="{49F84224-DD0D-7932-3954-67995509B2BC}"/>
          </ac:spMkLst>
        </pc:spChg>
      </pc:sldChg>
    </pc:docChg>
  </pc:docChgLst>
  <pc:docChgLst>
    <pc:chgData name="Olivia Yu (DCB-12)" userId="51da173b-cb37-4657-9986-c45bb39fc2a1" providerId="ADAL" clId="{27841AB8-B1DB-9C48-9F1F-0A3E37AACAD4}"/>
    <pc:docChg chg="undo redo custSel addSld delSld modSld sldOrd delMainMaster">
      <pc:chgData name="Olivia Yu (DCB-12)" userId="51da173b-cb37-4657-9986-c45bb39fc2a1" providerId="ADAL" clId="{27841AB8-B1DB-9C48-9F1F-0A3E37AACAD4}" dt="2025-10-12T16:33:42.337" v="1321" actId="20577"/>
      <pc:docMkLst>
        <pc:docMk/>
      </pc:docMkLst>
      <pc:sldChg chg="modSp mod">
        <pc:chgData name="Olivia Yu (DCB-12)" userId="51da173b-cb37-4657-9986-c45bb39fc2a1" providerId="ADAL" clId="{27841AB8-B1DB-9C48-9F1F-0A3E37AACAD4}" dt="2025-10-12T15:36:15.518" v="9" actId="20577"/>
        <pc:sldMkLst>
          <pc:docMk/>
          <pc:sldMk cId="0" sldId="256"/>
        </pc:sldMkLst>
      </pc:sldChg>
      <pc:sldChg chg="modSp mod">
        <pc:chgData name="Olivia Yu (DCB-12)" userId="51da173b-cb37-4657-9986-c45bb39fc2a1" providerId="ADAL" clId="{27841AB8-B1DB-9C48-9F1F-0A3E37AACAD4}" dt="2025-10-12T15:36:28.091" v="10" actId="1076"/>
        <pc:sldMkLst>
          <pc:docMk/>
          <pc:sldMk cId="0" sldId="259"/>
        </pc:sldMkLst>
      </pc:sldChg>
      <pc:sldChg chg="addSp delSp modSp mod ord modNotes">
        <pc:chgData name="Olivia Yu (DCB-12)" userId="51da173b-cb37-4657-9986-c45bb39fc2a1" providerId="ADAL" clId="{27841AB8-B1DB-9C48-9F1F-0A3E37AACAD4}" dt="2025-10-12T16:23:42.907" v="1199"/>
        <pc:sldMkLst>
          <pc:docMk/>
          <pc:sldMk cId="0" sldId="273"/>
        </pc:sldMkLst>
      </pc:sldChg>
      <pc:sldChg chg="addSp delSp modSp mod ord modNotes">
        <pc:chgData name="Olivia Yu (DCB-12)" userId="51da173b-cb37-4657-9986-c45bb39fc2a1" providerId="ADAL" clId="{27841AB8-B1DB-9C48-9F1F-0A3E37AACAD4}" dt="2025-10-12T16:25:23.751" v="1214" actId="1076"/>
        <pc:sldMkLst>
          <pc:docMk/>
          <pc:sldMk cId="0" sldId="283"/>
        </pc:sldMkLst>
        <pc:spChg chg="mod">
          <ac:chgData name="Olivia Yu (DCB-12)" userId="51da173b-cb37-4657-9986-c45bb39fc2a1" providerId="ADAL" clId="{27841AB8-B1DB-9C48-9F1F-0A3E37AACAD4}" dt="2025-10-12T15:48:53.378" v="666" actId="20577"/>
          <ac:spMkLst>
            <pc:docMk/>
            <pc:sldMk cId="0" sldId="283"/>
            <ac:spMk id="1607" creationId="{00000000-0000-0000-0000-000000000000}"/>
          </ac:spMkLst>
        </pc:spChg>
        <pc:spChg chg="mod">
          <ac:chgData name="Olivia Yu (DCB-12)" userId="51da173b-cb37-4657-9986-c45bb39fc2a1" providerId="ADAL" clId="{27841AB8-B1DB-9C48-9F1F-0A3E37AACAD4}" dt="2025-10-12T15:46:04.830" v="584" actId="13926"/>
          <ac:spMkLst>
            <pc:docMk/>
            <pc:sldMk cId="0" sldId="283"/>
            <ac:spMk id="1608" creationId="{00000000-0000-0000-0000-000000000000}"/>
          </ac:spMkLst>
        </pc:spChg>
        <pc:grpChg chg="mod">
          <ac:chgData name="Olivia Yu (DCB-12)" userId="51da173b-cb37-4657-9986-c45bb39fc2a1" providerId="ADAL" clId="{27841AB8-B1DB-9C48-9F1F-0A3E37AACAD4}" dt="2025-10-12T15:45:34.739" v="581" actId="1076"/>
          <ac:grpSpMkLst>
            <pc:docMk/>
            <pc:sldMk cId="0" sldId="283"/>
            <ac:grpSpMk id="1609" creationId="{00000000-0000-0000-0000-000000000000}"/>
          </ac:grpSpMkLst>
        </pc:grpChg>
      </pc:sldChg>
      <pc:sldChg chg="modSp new mod">
        <pc:chgData name="Olivia Yu (DCB-12)" userId="51da173b-cb37-4657-9986-c45bb39fc2a1" providerId="ADAL" clId="{27841AB8-B1DB-9C48-9F1F-0A3E37AACAD4}" dt="2025-10-12T16:33:42.337" v="1321" actId="20577"/>
        <pc:sldMkLst>
          <pc:docMk/>
          <pc:sldMk cId="250354494" sldId="307"/>
        </pc:sldMkLst>
        <pc:spChg chg="mod">
          <ac:chgData name="Olivia Yu (DCB-12)" userId="51da173b-cb37-4657-9986-c45bb39fc2a1" providerId="ADAL" clId="{27841AB8-B1DB-9C48-9F1F-0A3E37AACAD4}" dt="2025-10-12T16:33:33.765" v="1319" actId="14100"/>
          <ac:spMkLst>
            <pc:docMk/>
            <pc:sldMk cId="250354494" sldId="307"/>
            <ac:spMk id="2" creationId="{0A1D96DF-984A-CB4D-919C-93ECC4C5ACF9}"/>
          </ac:spMkLst>
        </pc:spChg>
        <pc:spChg chg="mod">
          <ac:chgData name="Olivia Yu (DCB-12)" userId="51da173b-cb37-4657-9986-c45bb39fc2a1" providerId="ADAL" clId="{27841AB8-B1DB-9C48-9F1F-0A3E37AACAD4}" dt="2025-10-12T16:33:42.337" v="1321" actId="20577"/>
          <ac:spMkLst>
            <pc:docMk/>
            <pc:sldMk cId="250354494" sldId="307"/>
            <ac:spMk id="3" creationId="{C099C6FD-BE18-E60C-2023-D0190AB466F1}"/>
          </ac:spMkLst>
        </pc:spChg>
      </pc:sldChg>
    </pc:docChg>
  </pc:docChgLst>
  <pc:docChgLst>
    <pc:chgData name="Olivia Yu (DCB-12)" userId="S::olivia.yu27@stu.dulwich.org::51da173b-cb37-4657-9986-c45bb39fc2a1" providerId="AD" clId="Web-{613F030B-3ACC-49A4-A4F8-A6EEBD132C2B}"/>
    <pc:docChg chg="modSld">
      <pc:chgData name="Olivia Yu (DCB-12)" userId="S::olivia.yu27@stu.dulwich.org::51da173b-cb37-4657-9986-c45bb39fc2a1" providerId="AD" clId="Web-{613F030B-3ACC-49A4-A4F8-A6EEBD132C2B}" dt="2025-10-12T15:35:30.157" v="146" actId="20577"/>
      <pc:docMkLst>
        <pc:docMk/>
      </pc:docMkLst>
      <pc:sldChg chg="modSp">
        <pc:chgData name="Olivia Yu (DCB-12)" userId="S::olivia.yu27@stu.dulwich.org::51da173b-cb37-4657-9986-c45bb39fc2a1" providerId="AD" clId="Web-{613F030B-3ACC-49A4-A4F8-A6EEBD132C2B}" dt="2025-10-12T15:35:30.157" v="146" actId="20577"/>
        <pc:sldMkLst>
          <pc:docMk/>
          <pc:sldMk cId="0" sldId="256"/>
        </pc:sldMkLst>
      </pc:sldChg>
      <pc:sldChg chg="addSp delSp modSp addAnim delAnim">
        <pc:chgData name="Olivia Yu (DCB-12)" userId="S::olivia.yu27@stu.dulwich.org::51da173b-cb37-4657-9986-c45bb39fc2a1" providerId="AD" clId="Web-{613F030B-3ACC-49A4-A4F8-A6EEBD132C2B}" dt="2025-10-12T15:35:19.688" v="140"/>
        <pc:sldMkLst>
          <pc:docMk/>
          <pc:sldMk cId="0" sldId="259"/>
        </pc:sldMkLst>
        <pc:spChg chg="mod">
          <ac:chgData name="Olivia Yu (DCB-12)" userId="S::olivia.yu27@stu.dulwich.org::51da173b-cb37-4657-9986-c45bb39fc2a1" providerId="AD" clId="Web-{613F030B-3ACC-49A4-A4F8-A6EEBD132C2B}" dt="2025-10-12T15:31:17.727" v="46" actId="20577"/>
          <ac:spMkLst>
            <pc:docMk/>
            <pc:sldMk cId="0" sldId="259"/>
            <ac:spMk id="474" creationId="{00000000-0000-0000-0000-000000000000}"/>
          </ac:spMkLst>
        </pc:spChg>
        <pc:cxnChg chg="mod">
          <ac:chgData name="Olivia Yu (DCB-12)" userId="S::olivia.yu27@stu.dulwich.org::51da173b-cb37-4657-9986-c45bb39fc2a1" providerId="AD" clId="Web-{613F030B-3ACC-49A4-A4F8-A6EEBD132C2B}" dt="2025-10-12T15:31:21.681" v="47" actId="1076"/>
          <ac:cxnSpMkLst>
            <pc:docMk/>
            <pc:sldMk cId="0" sldId="259"/>
            <ac:cxnSpMk id="475" creationId="{00000000-0000-0000-0000-000000000000}"/>
          </ac:cxnSpMkLst>
        </pc:cxnChg>
      </pc:sldChg>
    </pc:docChg>
  </pc:docChgLst>
  <pc:docChgLst>
    <pc:chgData clId="Web-{0146C8E9-2E55-448D-8567-9E483820ED12}"/>
    <pc:docChg chg="delSld">
      <pc:chgData name="" userId="" providerId="" clId="Web-{0146C8E9-2E55-448D-8567-9E483820ED12}" dt="2025-10-14T09:52:50.591" v="0"/>
      <pc:docMkLst>
        <pc:docMk/>
      </pc:docMkLst>
    </pc:docChg>
  </pc:docChgLst>
  <pc:docChgLst>
    <pc:chgData name="Olivia Lo (DCB-12)" userId="S::olivia.lo27@stu.dulwich.org::ee97b37c-c13c-4f6e-8e15-5944d949656c" providerId="AD" clId="Web-{5AE9BC54-B83C-40FB-AFF5-9FDAEEA34794}"/>
    <pc:docChg chg="addSld delSld modSld">
      <pc:chgData name="Olivia Lo (DCB-12)" userId="S::olivia.lo27@stu.dulwich.org::ee97b37c-c13c-4f6e-8e15-5944d949656c" providerId="AD" clId="Web-{5AE9BC54-B83C-40FB-AFF5-9FDAEEA34794}" dt="2025-10-13T07:55:28.207" v="147" actId="1076"/>
      <pc:docMkLst>
        <pc:docMk/>
      </pc:docMkLst>
    </pc:docChg>
  </pc:docChgLst>
  <pc:docChgLst>
    <pc:chgData name="Olivia Yu (DCB-12)" userId="S::olivia.yu27@stu.dulwich.org::51da173b-cb37-4657-9986-c45bb39fc2a1" providerId="AD" clId="Web-{CBCFEFD7-E872-4844-A9EC-A84D5020165E}"/>
    <pc:docChg chg="modSld">
      <pc:chgData name="Olivia Yu (DCB-12)" userId="S::olivia.yu27@stu.dulwich.org::51da173b-cb37-4657-9986-c45bb39fc2a1" providerId="AD" clId="Web-{CBCFEFD7-E872-4844-A9EC-A84D5020165E}" dt="2025-10-13T04:12:50.652" v="42" actId="1076"/>
      <pc:docMkLst>
        <pc:docMk/>
      </pc:docMkLst>
      <pc:sldChg chg="modSp">
        <pc:chgData name="Olivia Yu (DCB-12)" userId="S::olivia.yu27@stu.dulwich.org::51da173b-cb37-4657-9986-c45bb39fc2a1" providerId="AD" clId="Web-{CBCFEFD7-E872-4844-A9EC-A84D5020165E}" dt="2025-10-13T04:12:50.652" v="42" actId="1076"/>
        <pc:sldMkLst>
          <pc:docMk/>
          <pc:sldMk cId="0" sldId="273"/>
        </pc:sldMkLst>
      </pc:sldChg>
    </pc:docChg>
  </pc:docChgLst>
  <pc:docChgLst>
    <pc:chgData name="Olivia Lo (DCB-12)" userId="S::olivia.lo27@stu.dulwich.org::ee97b37c-c13c-4f6e-8e15-5944d949656c" providerId="AD" clId="Web-{4013FFB9-1F5F-48ED-B963-62B8D11685FA}"/>
    <pc:docChg chg="delSld modSld">
      <pc:chgData name="Olivia Lo (DCB-12)" userId="S::olivia.lo27@stu.dulwich.org::ee97b37c-c13c-4f6e-8e15-5944d949656c" providerId="AD" clId="Web-{4013FFB9-1F5F-48ED-B963-62B8D11685FA}" dt="2025-10-12T07:55:59.230" v="5"/>
      <pc:docMkLst>
        <pc:docMk/>
      </pc:docMkLst>
      <pc:sldChg chg="addSp delSp modSp">
        <pc:chgData name="Olivia Lo (DCB-12)" userId="S::olivia.lo27@stu.dulwich.org::ee97b37c-c13c-4f6e-8e15-5944d949656c" providerId="AD" clId="Web-{4013FFB9-1F5F-48ED-B963-62B8D11685FA}" dt="2025-10-12T07:55:58.496" v="3" actId="20577"/>
        <pc:sldMkLst>
          <pc:docMk/>
          <pc:sldMk cId="0" sldId="256"/>
        </pc:sldMkLst>
        <pc:spChg chg="mod">
          <ac:chgData name="Olivia Lo (DCB-12)" userId="S::olivia.lo27@stu.dulwich.org::ee97b37c-c13c-4f6e-8e15-5944d949656c" providerId="AD" clId="Web-{4013FFB9-1F5F-48ED-B963-62B8D11685FA}" dt="2025-10-12T07:55:58.496" v="3" actId="20577"/>
          <ac:spMkLst>
            <pc:docMk/>
            <pc:sldMk cId="0" sldId="256"/>
            <ac:spMk id="280" creationId="{00000000-0000-0000-0000-000000000000}"/>
          </ac:spMkLst>
        </pc:spChg>
      </pc:sldChg>
    </pc:docChg>
  </pc:docChgLst>
  <pc:docChgLst>
    <pc:chgData name="Olivia Yu (DCB-12)" userId="S::olivia.yu27@stu.dulwich.org::51da173b-cb37-4657-9986-c45bb39fc2a1" providerId="AD" clId="Web-{D1F4173A-3453-4DBE-9424-CAE0DFD5AA77}"/>
    <pc:docChg chg="addSld delSld modSld">
      <pc:chgData name="Olivia Yu (DCB-12)" userId="S::olivia.yu27@stu.dulwich.org::51da173b-cb37-4657-9986-c45bb39fc2a1" providerId="AD" clId="Web-{D1F4173A-3453-4DBE-9424-CAE0DFD5AA77}" dt="2025-11-03T15:51:08.893" v="71"/>
      <pc:docMkLst>
        <pc:docMk/>
      </pc:docMkLst>
      <pc:sldChg chg="del">
        <pc:chgData name="Olivia Yu (DCB-12)" userId="S::olivia.yu27@stu.dulwich.org::51da173b-cb37-4657-9986-c45bb39fc2a1" providerId="AD" clId="Web-{D1F4173A-3453-4DBE-9424-CAE0DFD5AA77}" dt="2025-11-03T15:50:26.736" v="57"/>
        <pc:sldMkLst>
          <pc:docMk/>
          <pc:sldMk cId="0" sldId="273"/>
        </pc:sldMkLst>
      </pc:sldChg>
      <pc:sldChg chg="modSp del">
        <pc:chgData name="Olivia Yu (DCB-12)" userId="S::olivia.yu27@stu.dulwich.org::51da173b-cb37-4657-9986-c45bb39fc2a1" providerId="AD" clId="Web-{D1F4173A-3453-4DBE-9424-CAE0DFD5AA77}" dt="2025-11-03T15:51:08.893" v="71"/>
        <pc:sldMkLst>
          <pc:docMk/>
          <pc:sldMk cId="1173107691" sldId="314"/>
        </pc:sldMkLst>
      </pc:sldChg>
      <pc:sldChg chg="modSp">
        <pc:chgData name="Olivia Yu (DCB-12)" userId="S::olivia.yu27@stu.dulwich.org::51da173b-cb37-4657-9986-c45bb39fc2a1" providerId="AD" clId="Web-{D1F4173A-3453-4DBE-9424-CAE0DFD5AA77}" dt="2025-11-03T15:42:35.698" v="7" actId="20577"/>
        <pc:sldMkLst>
          <pc:docMk/>
          <pc:sldMk cId="1041696157" sldId="326"/>
        </pc:sldMkLst>
        <pc:spChg chg="mod">
          <ac:chgData name="Olivia Yu (DCB-12)" userId="S::olivia.yu27@stu.dulwich.org::51da173b-cb37-4657-9986-c45bb39fc2a1" providerId="AD" clId="Web-{D1F4173A-3453-4DBE-9424-CAE0DFD5AA77}" dt="2025-11-03T15:42:35.698" v="7" actId="20577"/>
          <ac:spMkLst>
            <pc:docMk/>
            <pc:sldMk cId="1041696157" sldId="326"/>
            <ac:spMk id="2" creationId="{AF6A25EA-F2B5-BFC5-834A-6975042DA277}"/>
          </ac:spMkLst>
        </pc:spChg>
      </pc:sldChg>
      <pc:sldChg chg="new del">
        <pc:chgData name="Olivia Yu (DCB-12)" userId="S::olivia.yu27@stu.dulwich.org::51da173b-cb37-4657-9986-c45bb39fc2a1" providerId="AD" clId="Web-{D1F4173A-3453-4DBE-9424-CAE0DFD5AA77}" dt="2025-11-03T15:50:25.643" v="56"/>
        <pc:sldMkLst>
          <pc:docMk/>
          <pc:sldMk cId="4092205081" sldId="327"/>
        </pc:sldMkLst>
      </pc:sldChg>
      <pc:sldChg chg="modSp new">
        <pc:chgData name="Olivia Yu (DCB-12)" userId="S::olivia.yu27@stu.dulwich.org::51da173b-cb37-4657-9986-c45bb39fc2a1" providerId="AD" clId="Web-{D1F4173A-3453-4DBE-9424-CAE0DFD5AA77}" dt="2025-11-03T15:45:35.764" v="55" actId="20577"/>
        <pc:sldMkLst>
          <pc:docMk/>
          <pc:sldMk cId="1498100991" sldId="328"/>
        </pc:sldMkLst>
        <pc:spChg chg="mod">
          <ac:chgData name="Olivia Yu (DCB-12)" userId="S::olivia.yu27@stu.dulwich.org::51da173b-cb37-4657-9986-c45bb39fc2a1" providerId="AD" clId="Web-{D1F4173A-3453-4DBE-9424-CAE0DFD5AA77}" dt="2025-11-03T15:45:35.764" v="55" actId="20577"/>
          <ac:spMkLst>
            <pc:docMk/>
            <pc:sldMk cId="1498100991" sldId="328"/>
            <ac:spMk id="2" creationId="{3F4F1F2C-BE17-C5B9-A54D-7EF4251E2B0E}"/>
          </ac:spMkLst>
        </pc:spChg>
        <pc:spChg chg="mod">
          <ac:chgData name="Olivia Yu (DCB-12)" userId="S::olivia.yu27@stu.dulwich.org::51da173b-cb37-4657-9986-c45bb39fc2a1" providerId="AD" clId="Web-{D1F4173A-3453-4DBE-9424-CAE0DFD5AA77}" dt="2025-11-03T15:45:29.436" v="48" actId="20577"/>
          <ac:spMkLst>
            <pc:docMk/>
            <pc:sldMk cId="1498100991" sldId="328"/>
            <ac:spMk id="3" creationId="{3727D879-5462-0706-49E5-7E34A6945226}"/>
          </ac:spMkLst>
        </pc:spChg>
      </pc:sldChg>
      <pc:sldChg chg="modSp new">
        <pc:chgData name="Olivia Yu (DCB-12)" userId="S::olivia.yu27@stu.dulwich.org::51da173b-cb37-4657-9986-c45bb39fc2a1" providerId="AD" clId="Web-{D1F4173A-3453-4DBE-9424-CAE0DFD5AA77}" dt="2025-11-03T15:51:04.471" v="70" actId="1076"/>
        <pc:sldMkLst>
          <pc:docMk/>
          <pc:sldMk cId="3627298346" sldId="329"/>
        </pc:sldMkLst>
        <pc:spChg chg="mod">
          <ac:chgData name="Olivia Yu (DCB-12)" userId="S::olivia.yu27@stu.dulwich.org::51da173b-cb37-4657-9986-c45bb39fc2a1" providerId="AD" clId="Web-{D1F4173A-3453-4DBE-9424-CAE0DFD5AA77}" dt="2025-11-03T15:50:57.627" v="66" actId="20577"/>
          <ac:spMkLst>
            <pc:docMk/>
            <pc:sldMk cId="3627298346" sldId="329"/>
            <ac:spMk id="2" creationId="{6E1DB7D1-7C74-76FD-63DA-BB58AD150CC8}"/>
          </ac:spMkLst>
        </pc:spChg>
        <pc:spChg chg="mod">
          <ac:chgData name="Olivia Yu (DCB-12)" userId="S::olivia.yu27@stu.dulwich.org::51da173b-cb37-4657-9986-c45bb39fc2a1" providerId="AD" clId="Web-{D1F4173A-3453-4DBE-9424-CAE0DFD5AA77}" dt="2025-11-03T15:51:04.471" v="70" actId="1076"/>
          <ac:spMkLst>
            <pc:docMk/>
            <pc:sldMk cId="3627298346" sldId="329"/>
            <ac:spMk id="3" creationId="{23D428D3-3FFE-1557-001C-03745CFEAB5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19186edecb2_0_2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 name="Google Shape;426;g19186edecb2_0_2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0812475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2786868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3"/>
        <p:cNvGrpSpPr/>
        <p:nvPr/>
      </p:nvGrpSpPr>
      <p:grpSpPr>
        <a:xfrm>
          <a:off x="0" y="0"/>
          <a:ext cx="0" cy="0"/>
          <a:chOff x="0" y="0"/>
          <a:chExt cx="0" cy="0"/>
        </a:xfrm>
      </p:grpSpPr>
      <p:sp>
        <p:nvSpPr>
          <p:cNvPr id="1604" name="Google Shape;1604;g19475580099_0_3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5" name="Google Shape;1605;g19475580099_0_3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3">
          <a:extLst>
            <a:ext uri="{FF2B5EF4-FFF2-40B4-BE49-F238E27FC236}">
              <a16:creationId xmlns:a16="http://schemas.microsoft.com/office/drawing/2014/main" id="{F440E0F2-4F6B-F7F0-2593-CA8E1A850096}"/>
            </a:ext>
          </a:extLst>
        </p:cNvPr>
        <p:cNvGrpSpPr/>
        <p:nvPr/>
      </p:nvGrpSpPr>
      <p:grpSpPr>
        <a:xfrm>
          <a:off x="0" y="0"/>
          <a:ext cx="0" cy="0"/>
          <a:chOff x="0" y="0"/>
          <a:chExt cx="0" cy="0"/>
        </a:xfrm>
      </p:grpSpPr>
      <p:sp>
        <p:nvSpPr>
          <p:cNvPr id="1604" name="Google Shape;1604;g19475580099_0_322:notes">
            <a:extLst>
              <a:ext uri="{FF2B5EF4-FFF2-40B4-BE49-F238E27FC236}">
                <a16:creationId xmlns:a16="http://schemas.microsoft.com/office/drawing/2014/main" id="{18A44D2E-B198-B605-E690-EE859EAD6A8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5" name="Google Shape;1605;g19475580099_0_322:notes">
            <a:extLst>
              <a:ext uri="{FF2B5EF4-FFF2-40B4-BE49-F238E27FC236}">
                <a16:creationId xmlns:a16="http://schemas.microsoft.com/office/drawing/2014/main" id="{C588D617-2CD9-D1BD-AED5-14C6F37BFFF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614465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3">
          <a:extLst>
            <a:ext uri="{FF2B5EF4-FFF2-40B4-BE49-F238E27FC236}">
              <a16:creationId xmlns:a16="http://schemas.microsoft.com/office/drawing/2014/main" id="{9980484A-6164-6A60-8D30-149477799EC9}"/>
            </a:ext>
          </a:extLst>
        </p:cNvPr>
        <p:cNvGrpSpPr/>
        <p:nvPr/>
      </p:nvGrpSpPr>
      <p:grpSpPr>
        <a:xfrm>
          <a:off x="0" y="0"/>
          <a:ext cx="0" cy="0"/>
          <a:chOff x="0" y="0"/>
          <a:chExt cx="0" cy="0"/>
        </a:xfrm>
      </p:grpSpPr>
      <p:sp>
        <p:nvSpPr>
          <p:cNvPr id="1604" name="Google Shape;1604;g19475580099_0_322:notes">
            <a:extLst>
              <a:ext uri="{FF2B5EF4-FFF2-40B4-BE49-F238E27FC236}">
                <a16:creationId xmlns:a16="http://schemas.microsoft.com/office/drawing/2014/main" id="{7251D488-CAF1-067B-209E-2D358528A7D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5" name="Google Shape;1605;g19475580099_0_322:notes">
            <a:extLst>
              <a:ext uri="{FF2B5EF4-FFF2-40B4-BE49-F238E27FC236}">
                <a16:creationId xmlns:a16="http://schemas.microsoft.com/office/drawing/2014/main" id="{A350DEE8-55C4-BDFA-AFEA-CFDCCA8CD2D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715703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3">
          <a:extLst>
            <a:ext uri="{FF2B5EF4-FFF2-40B4-BE49-F238E27FC236}">
              <a16:creationId xmlns:a16="http://schemas.microsoft.com/office/drawing/2014/main" id="{6FBEB4CE-8DE8-3FDB-E055-692C27EBEACC}"/>
            </a:ext>
          </a:extLst>
        </p:cNvPr>
        <p:cNvGrpSpPr/>
        <p:nvPr/>
      </p:nvGrpSpPr>
      <p:grpSpPr>
        <a:xfrm>
          <a:off x="0" y="0"/>
          <a:ext cx="0" cy="0"/>
          <a:chOff x="0" y="0"/>
          <a:chExt cx="0" cy="0"/>
        </a:xfrm>
      </p:grpSpPr>
      <p:sp>
        <p:nvSpPr>
          <p:cNvPr id="1604" name="Google Shape;1604;g19475580099_0_322:notes">
            <a:extLst>
              <a:ext uri="{FF2B5EF4-FFF2-40B4-BE49-F238E27FC236}">
                <a16:creationId xmlns:a16="http://schemas.microsoft.com/office/drawing/2014/main" id="{48E66AED-9247-7CD3-70FD-3C404F456B1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5" name="Google Shape;1605;g19475580099_0_322:notes">
            <a:extLst>
              <a:ext uri="{FF2B5EF4-FFF2-40B4-BE49-F238E27FC236}">
                <a16:creationId xmlns:a16="http://schemas.microsoft.com/office/drawing/2014/main" id="{DAA27FCB-074B-F794-1FF2-A93966CAD9B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74687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3">
          <a:extLst>
            <a:ext uri="{FF2B5EF4-FFF2-40B4-BE49-F238E27FC236}">
              <a16:creationId xmlns:a16="http://schemas.microsoft.com/office/drawing/2014/main" id="{98AB621D-2635-FB6E-4880-9333FFBC0343}"/>
            </a:ext>
          </a:extLst>
        </p:cNvPr>
        <p:cNvGrpSpPr/>
        <p:nvPr/>
      </p:nvGrpSpPr>
      <p:grpSpPr>
        <a:xfrm>
          <a:off x="0" y="0"/>
          <a:ext cx="0" cy="0"/>
          <a:chOff x="0" y="0"/>
          <a:chExt cx="0" cy="0"/>
        </a:xfrm>
      </p:grpSpPr>
      <p:sp>
        <p:nvSpPr>
          <p:cNvPr id="1604" name="Google Shape;1604;g19475580099_0_322:notes">
            <a:extLst>
              <a:ext uri="{FF2B5EF4-FFF2-40B4-BE49-F238E27FC236}">
                <a16:creationId xmlns:a16="http://schemas.microsoft.com/office/drawing/2014/main" id="{400EAD45-2EED-4DB9-92DB-A4C770B45FC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5" name="Google Shape;1605;g19475580099_0_322:notes">
            <a:extLst>
              <a:ext uri="{FF2B5EF4-FFF2-40B4-BE49-F238E27FC236}">
                <a16:creationId xmlns:a16="http://schemas.microsoft.com/office/drawing/2014/main" id="{DB03E4C5-F651-46DD-8B4A-F0679D8449E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711305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flipH="1">
            <a:off x="3881496" y="611200"/>
            <a:ext cx="4547400" cy="2500800"/>
          </a:xfrm>
          <a:prstGeom prst="rect">
            <a:avLst/>
          </a:prstGeom>
        </p:spPr>
        <p:txBody>
          <a:bodyPr spcFirstLastPara="1" wrap="square" lIns="91425" tIns="91425" rIns="91425" bIns="91425" anchor="b" anchorCtr="0">
            <a:noAutofit/>
          </a:bodyPr>
          <a:lstStyle>
            <a:lvl1pPr lvl="0" algn="r">
              <a:lnSpc>
                <a:spcPct val="80000"/>
              </a:lnSpc>
              <a:spcBef>
                <a:spcPts val="0"/>
              </a:spcBef>
              <a:spcAft>
                <a:spcPts val="0"/>
              </a:spcAft>
              <a:buSzPts val="5200"/>
              <a:buNone/>
              <a:defRPr sz="44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flipH="1">
            <a:off x="4069900" y="3353825"/>
            <a:ext cx="4359000" cy="6021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11" name="Google Shape;11;p2"/>
          <p:cNvSpPr/>
          <p:nvPr/>
        </p:nvSpPr>
        <p:spPr>
          <a:xfrm>
            <a:off x="0" y="4608500"/>
            <a:ext cx="9144000" cy="608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2" name="Google Shape;22;p4"/>
          <p:cNvSpPr txBox="1">
            <a:spLocks noGrp="1"/>
          </p:cNvSpPr>
          <p:nvPr>
            <p:ph type="body" idx="1"/>
          </p:nvPr>
        </p:nvSpPr>
        <p:spPr>
          <a:xfrm>
            <a:off x="720000" y="1152475"/>
            <a:ext cx="4473300" cy="21615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SzPts val="1400"/>
              <a:buChar char="■"/>
              <a:defRPr sz="1400">
                <a:solidFill>
                  <a:srgbClr val="434343"/>
                </a:solidFill>
              </a:defRPr>
            </a:lvl1pPr>
            <a:lvl2pPr marL="914400" lvl="1" indent="-317500" rtl="0">
              <a:lnSpc>
                <a:spcPct val="100000"/>
              </a:lnSpc>
              <a:spcBef>
                <a:spcPts val="0"/>
              </a:spcBef>
              <a:spcAft>
                <a:spcPts val="0"/>
              </a:spcAft>
              <a:buClr>
                <a:srgbClr val="F3F3F3"/>
              </a:buClr>
              <a:buSzPts val="1400"/>
              <a:buFont typeface="Prompt"/>
              <a:buChar char="○"/>
              <a:defRPr>
                <a:solidFill>
                  <a:srgbClr val="434343"/>
                </a:solidFill>
              </a:defRPr>
            </a:lvl2pPr>
            <a:lvl3pPr marL="1371600" lvl="2" indent="-317500" rtl="0">
              <a:lnSpc>
                <a:spcPct val="100000"/>
              </a:lnSpc>
              <a:spcBef>
                <a:spcPts val="0"/>
              </a:spcBef>
              <a:spcAft>
                <a:spcPts val="0"/>
              </a:spcAft>
              <a:buClr>
                <a:srgbClr val="F3F3F3"/>
              </a:buClr>
              <a:buSzPts val="1400"/>
              <a:buFont typeface="Prompt"/>
              <a:buChar char="■"/>
              <a:defRPr>
                <a:solidFill>
                  <a:srgbClr val="434343"/>
                </a:solidFill>
              </a:defRPr>
            </a:lvl3pPr>
            <a:lvl4pPr marL="1828800" lvl="3" indent="-317500" rtl="0">
              <a:lnSpc>
                <a:spcPct val="100000"/>
              </a:lnSpc>
              <a:spcBef>
                <a:spcPts val="0"/>
              </a:spcBef>
              <a:spcAft>
                <a:spcPts val="0"/>
              </a:spcAft>
              <a:buClr>
                <a:srgbClr val="F3F3F3"/>
              </a:buClr>
              <a:buSzPts val="1400"/>
              <a:buFont typeface="Prompt"/>
              <a:buChar char="●"/>
              <a:defRPr>
                <a:solidFill>
                  <a:srgbClr val="434343"/>
                </a:solidFill>
              </a:defRPr>
            </a:lvl4pPr>
            <a:lvl5pPr marL="2286000" lvl="4" indent="-317500" rtl="0">
              <a:lnSpc>
                <a:spcPct val="100000"/>
              </a:lnSpc>
              <a:spcBef>
                <a:spcPts val="0"/>
              </a:spcBef>
              <a:spcAft>
                <a:spcPts val="0"/>
              </a:spcAft>
              <a:buClr>
                <a:srgbClr val="F3F3F3"/>
              </a:buClr>
              <a:buSzPts val="1400"/>
              <a:buFont typeface="Prompt"/>
              <a:buChar char="○"/>
              <a:defRPr>
                <a:solidFill>
                  <a:srgbClr val="434343"/>
                </a:solidFill>
              </a:defRPr>
            </a:lvl5pPr>
            <a:lvl6pPr marL="2743200" lvl="5" indent="-317500" rtl="0">
              <a:lnSpc>
                <a:spcPct val="100000"/>
              </a:lnSpc>
              <a:spcBef>
                <a:spcPts val="0"/>
              </a:spcBef>
              <a:spcAft>
                <a:spcPts val="0"/>
              </a:spcAft>
              <a:buClr>
                <a:srgbClr val="F3F3F3"/>
              </a:buClr>
              <a:buSzPts val="1400"/>
              <a:buFont typeface="Prompt"/>
              <a:buChar char="■"/>
              <a:defRPr>
                <a:solidFill>
                  <a:srgbClr val="434343"/>
                </a:solidFill>
              </a:defRPr>
            </a:lvl6pPr>
            <a:lvl7pPr marL="3200400" lvl="6" indent="-317500" rtl="0">
              <a:lnSpc>
                <a:spcPct val="100000"/>
              </a:lnSpc>
              <a:spcBef>
                <a:spcPts val="0"/>
              </a:spcBef>
              <a:spcAft>
                <a:spcPts val="0"/>
              </a:spcAft>
              <a:buClr>
                <a:srgbClr val="F3F3F3"/>
              </a:buClr>
              <a:buSzPts val="1400"/>
              <a:buFont typeface="Prompt"/>
              <a:buChar char="●"/>
              <a:defRPr>
                <a:solidFill>
                  <a:srgbClr val="434343"/>
                </a:solidFill>
              </a:defRPr>
            </a:lvl7pPr>
            <a:lvl8pPr marL="3657600" lvl="7" indent="-317500" rtl="0">
              <a:lnSpc>
                <a:spcPct val="100000"/>
              </a:lnSpc>
              <a:spcBef>
                <a:spcPts val="0"/>
              </a:spcBef>
              <a:spcAft>
                <a:spcPts val="0"/>
              </a:spcAft>
              <a:buClr>
                <a:srgbClr val="F3F3F3"/>
              </a:buClr>
              <a:buSzPts val="1400"/>
              <a:buFont typeface="Prompt"/>
              <a:buChar char="○"/>
              <a:defRPr>
                <a:solidFill>
                  <a:srgbClr val="434343"/>
                </a:solidFill>
              </a:defRPr>
            </a:lvl8pPr>
            <a:lvl9pPr marL="4114800" lvl="8" indent="-317500" rtl="0">
              <a:lnSpc>
                <a:spcPct val="100000"/>
              </a:lnSpc>
              <a:spcBef>
                <a:spcPts val="0"/>
              </a:spcBef>
              <a:spcAft>
                <a:spcPts val="0"/>
              </a:spcAft>
              <a:buClr>
                <a:srgbClr val="F3F3F3"/>
              </a:buClr>
              <a:buSzPts val="1400"/>
              <a:buFont typeface="Prompt"/>
              <a:buChar char="■"/>
              <a:defRPr>
                <a:solidFill>
                  <a:srgbClr val="434343"/>
                </a:solidFill>
              </a:defRPr>
            </a:lvl9pPr>
          </a:lstStyle>
          <a:p>
            <a:endParaRPr/>
          </a:p>
        </p:txBody>
      </p:sp>
      <p:sp>
        <p:nvSpPr>
          <p:cNvPr id="23" name="Google Shape;23;p4"/>
          <p:cNvSpPr/>
          <p:nvPr/>
        </p:nvSpPr>
        <p:spPr>
          <a:xfrm>
            <a:off x="0" y="4608500"/>
            <a:ext cx="9144000" cy="608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4"/>
        <p:cNvGrpSpPr/>
        <p:nvPr/>
      </p:nvGrpSpPr>
      <p:grpSpPr>
        <a:xfrm>
          <a:off x="0" y="0"/>
          <a:ext cx="0" cy="0"/>
          <a:chOff x="0" y="0"/>
          <a:chExt cx="0" cy="0"/>
        </a:xfrm>
      </p:grpSpPr>
      <p:sp>
        <p:nvSpPr>
          <p:cNvPr id="35" name="Google Shape;35;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36" name="Google Shape;36;p6"/>
          <p:cNvGrpSpPr/>
          <p:nvPr/>
        </p:nvGrpSpPr>
        <p:grpSpPr>
          <a:xfrm rot="-2180972">
            <a:off x="334801" y="4227881"/>
            <a:ext cx="761110" cy="760713"/>
            <a:chOff x="6212418" y="1482331"/>
            <a:chExt cx="627249" cy="626921"/>
          </a:xfrm>
        </p:grpSpPr>
        <p:sp>
          <p:nvSpPr>
            <p:cNvPr id="37" name="Google Shape;37;p6"/>
            <p:cNvSpPr/>
            <p:nvPr/>
          </p:nvSpPr>
          <p:spPr>
            <a:xfrm>
              <a:off x="6212418" y="1482331"/>
              <a:ext cx="627249" cy="620800"/>
            </a:xfrm>
            <a:custGeom>
              <a:avLst/>
              <a:gdLst/>
              <a:ahLst/>
              <a:cxnLst/>
              <a:rect l="l" t="t" r="r" b="b"/>
              <a:pathLst>
                <a:path w="7782" h="7702" extrusionOk="0">
                  <a:moveTo>
                    <a:pt x="6112" y="1623"/>
                  </a:moveTo>
                  <a:cubicBezTo>
                    <a:pt x="6112" y="1623"/>
                    <a:pt x="6112" y="1623"/>
                    <a:pt x="6112" y="1623"/>
                  </a:cubicBezTo>
                  <a:lnTo>
                    <a:pt x="6112" y="1623"/>
                  </a:lnTo>
                  <a:cubicBezTo>
                    <a:pt x="6112" y="1623"/>
                    <a:pt x="6112" y="1623"/>
                    <a:pt x="6112" y="1623"/>
                  </a:cubicBezTo>
                  <a:close/>
                  <a:moveTo>
                    <a:pt x="1032" y="1"/>
                  </a:moveTo>
                  <a:cubicBezTo>
                    <a:pt x="1032" y="1"/>
                    <a:pt x="1" y="4037"/>
                    <a:pt x="1909" y="6207"/>
                  </a:cubicBezTo>
                  <a:cubicBezTo>
                    <a:pt x="1909" y="6207"/>
                    <a:pt x="3569" y="7701"/>
                    <a:pt x="5835" y="7701"/>
                  </a:cubicBezTo>
                  <a:cubicBezTo>
                    <a:pt x="6447" y="7701"/>
                    <a:pt x="7102" y="7592"/>
                    <a:pt x="7781" y="7316"/>
                  </a:cubicBezTo>
                  <a:cubicBezTo>
                    <a:pt x="7781" y="7316"/>
                    <a:pt x="5635" y="6499"/>
                    <a:pt x="6112" y="1623"/>
                  </a:cubicBezTo>
                  <a:lnTo>
                    <a:pt x="6112" y="1623"/>
                  </a:lnTo>
                  <a:cubicBezTo>
                    <a:pt x="6112" y="1623"/>
                    <a:pt x="6109" y="1623"/>
                    <a:pt x="6104" y="1623"/>
                  </a:cubicBezTo>
                  <a:cubicBezTo>
                    <a:pt x="5980" y="1623"/>
                    <a:pt x="4400" y="1465"/>
                    <a:pt x="103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6"/>
            <p:cNvSpPr/>
            <p:nvPr/>
          </p:nvSpPr>
          <p:spPr>
            <a:xfrm>
              <a:off x="6365722" y="1881228"/>
              <a:ext cx="473459" cy="228024"/>
            </a:xfrm>
            <a:custGeom>
              <a:avLst/>
              <a:gdLst/>
              <a:ahLst/>
              <a:cxnLst/>
              <a:rect l="l" t="t" r="r" b="b"/>
              <a:pathLst>
                <a:path w="5874" h="2829" extrusionOk="0">
                  <a:moveTo>
                    <a:pt x="5873" y="2367"/>
                  </a:moveTo>
                  <a:cubicBezTo>
                    <a:pt x="5872" y="2368"/>
                    <a:pt x="5870" y="2368"/>
                    <a:pt x="5869" y="2369"/>
                  </a:cubicBezTo>
                  <a:lnTo>
                    <a:pt x="5869" y="2369"/>
                  </a:lnTo>
                  <a:cubicBezTo>
                    <a:pt x="5872" y="2368"/>
                    <a:pt x="5874" y="2368"/>
                    <a:pt x="5873" y="2367"/>
                  </a:cubicBezTo>
                  <a:close/>
                  <a:moveTo>
                    <a:pt x="2141" y="0"/>
                  </a:moveTo>
                  <a:cubicBezTo>
                    <a:pt x="2141" y="0"/>
                    <a:pt x="1496" y="1415"/>
                    <a:pt x="546" y="1415"/>
                  </a:cubicBezTo>
                  <a:cubicBezTo>
                    <a:pt x="373" y="1415"/>
                    <a:pt x="191" y="1368"/>
                    <a:pt x="1" y="1258"/>
                  </a:cubicBezTo>
                  <a:lnTo>
                    <a:pt x="1" y="1258"/>
                  </a:lnTo>
                  <a:cubicBezTo>
                    <a:pt x="1" y="1258"/>
                    <a:pt x="1394" y="2828"/>
                    <a:pt x="3689" y="2828"/>
                  </a:cubicBezTo>
                  <a:cubicBezTo>
                    <a:pt x="4346" y="2828"/>
                    <a:pt x="5076" y="2700"/>
                    <a:pt x="5869" y="2369"/>
                  </a:cubicBezTo>
                  <a:lnTo>
                    <a:pt x="5869" y="2369"/>
                  </a:lnTo>
                  <a:cubicBezTo>
                    <a:pt x="5850" y="2374"/>
                    <a:pt x="5766" y="2386"/>
                    <a:pt x="5633" y="2386"/>
                  </a:cubicBezTo>
                  <a:cubicBezTo>
                    <a:pt x="5034" y="2386"/>
                    <a:pt x="3434" y="2150"/>
                    <a:pt x="21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9" name="Google Shape;39;p6"/>
          <p:cNvGrpSpPr/>
          <p:nvPr/>
        </p:nvGrpSpPr>
        <p:grpSpPr>
          <a:xfrm flipH="1">
            <a:off x="8096586" y="1057217"/>
            <a:ext cx="664633" cy="664286"/>
            <a:chOff x="6212418" y="1482331"/>
            <a:chExt cx="627249" cy="626921"/>
          </a:xfrm>
        </p:grpSpPr>
        <p:sp>
          <p:nvSpPr>
            <p:cNvPr id="40" name="Google Shape;40;p6"/>
            <p:cNvSpPr/>
            <p:nvPr/>
          </p:nvSpPr>
          <p:spPr>
            <a:xfrm>
              <a:off x="6212418" y="1482331"/>
              <a:ext cx="627249" cy="620800"/>
            </a:xfrm>
            <a:custGeom>
              <a:avLst/>
              <a:gdLst/>
              <a:ahLst/>
              <a:cxnLst/>
              <a:rect l="l" t="t" r="r" b="b"/>
              <a:pathLst>
                <a:path w="7782" h="7702" extrusionOk="0">
                  <a:moveTo>
                    <a:pt x="6112" y="1623"/>
                  </a:moveTo>
                  <a:cubicBezTo>
                    <a:pt x="6112" y="1623"/>
                    <a:pt x="6112" y="1623"/>
                    <a:pt x="6112" y="1623"/>
                  </a:cubicBezTo>
                  <a:lnTo>
                    <a:pt x="6112" y="1623"/>
                  </a:lnTo>
                  <a:cubicBezTo>
                    <a:pt x="6112" y="1623"/>
                    <a:pt x="6112" y="1623"/>
                    <a:pt x="6112" y="1623"/>
                  </a:cubicBezTo>
                  <a:close/>
                  <a:moveTo>
                    <a:pt x="1032" y="1"/>
                  </a:moveTo>
                  <a:cubicBezTo>
                    <a:pt x="1032" y="1"/>
                    <a:pt x="1" y="4037"/>
                    <a:pt x="1909" y="6207"/>
                  </a:cubicBezTo>
                  <a:cubicBezTo>
                    <a:pt x="1909" y="6207"/>
                    <a:pt x="3569" y="7701"/>
                    <a:pt x="5835" y="7701"/>
                  </a:cubicBezTo>
                  <a:cubicBezTo>
                    <a:pt x="6447" y="7701"/>
                    <a:pt x="7102" y="7592"/>
                    <a:pt x="7781" y="7316"/>
                  </a:cubicBezTo>
                  <a:cubicBezTo>
                    <a:pt x="7781" y="7316"/>
                    <a:pt x="5635" y="6499"/>
                    <a:pt x="6112" y="1623"/>
                  </a:cubicBezTo>
                  <a:lnTo>
                    <a:pt x="6112" y="1623"/>
                  </a:lnTo>
                  <a:cubicBezTo>
                    <a:pt x="6112" y="1623"/>
                    <a:pt x="6109" y="1623"/>
                    <a:pt x="6104" y="1623"/>
                  </a:cubicBezTo>
                  <a:cubicBezTo>
                    <a:pt x="5980" y="1623"/>
                    <a:pt x="4400" y="1465"/>
                    <a:pt x="103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6"/>
            <p:cNvSpPr/>
            <p:nvPr/>
          </p:nvSpPr>
          <p:spPr>
            <a:xfrm>
              <a:off x="6365722" y="1881228"/>
              <a:ext cx="473459" cy="228024"/>
            </a:xfrm>
            <a:custGeom>
              <a:avLst/>
              <a:gdLst/>
              <a:ahLst/>
              <a:cxnLst/>
              <a:rect l="l" t="t" r="r" b="b"/>
              <a:pathLst>
                <a:path w="5874" h="2829" extrusionOk="0">
                  <a:moveTo>
                    <a:pt x="5873" y="2367"/>
                  </a:moveTo>
                  <a:cubicBezTo>
                    <a:pt x="5872" y="2368"/>
                    <a:pt x="5870" y="2368"/>
                    <a:pt x="5869" y="2369"/>
                  </a:cubicBezTo>
                  <a:lnTo>
                    <a:pt x="5869" y="2369"/>
                  </a:lnTo>
                  <a:cubicBezTo>
                    <a:pt x="5872" y="2368"/>
                    <a:pt x="5874" y="2368"/>
                    <a:pt x="5873" y="2367"/>
                  </a:cubicBezTo>
                  <a:close/>
                  <a:moveTo>
                    <a:pt x="2141" y="0"/>
                  </a:moveTo>
                  <a:cubicBezTo>
                    <a:pt x="2141" y="0"/>
                    <a:pt x="1496" y="1415"/>
                    <a:pt x="546" y="1415"/>
                  </a:cubicBezTo>
                  <a:cubicBezTo>
                    <a:pt x="373" y="1415"/>
                    <a:pt x="191" y="1368"/>
                    <a:pt x="1" y="1258"/>
                  </a:cubicBezTo>
                  <a:lnTo>
                    <a:pt x="1" y="1258"/>
                  </a:lnTo>
                  <a:cubicBezTo>
                    <a:pt x="1" y="1258"/>
                    <a:pt x="1394" y="2828"/>
                    <a:pt x="3689" y="2828"/>
                  </a:cubicBezTo>
                  <a:cubicBezTo>
                    <a:pt x="4346" y="2828"/>
                    <a:pt x="5076" y="2700"/>
                    <a:pt x="5869" y="2369"/>
                  </a:cubicBezTo>
                  <a:lnTo>
                    <a:pt x="5869" y="2369"/>
                  </a:lnTo>
                  <a:cubicBezTo>
                    <a:pt x="5850" y="2374"/>
                    <a:pt x="5766" y="2386"/>
                    <a:pt x="5633" y="2386"/>
                  </a:cubicBezTo>
                  <a:cubicBezTo>
                    <a:pt x="5034" y="2386"/>
                    <a:pt x="3434" y="2150"/>
                    <a:pt x="21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9"/>
        <p:cNvGrpSpPr/>
        <p:nvPr/>
      </p:nvGrpSpPr>
      <p:grpSpPr>
        <a:xfrm>
          <a:off x="0" y="0"/>
          <a:ext cx="0" cy="0"/>
          <a:chOff x="0" y="0"/>
          <a:chExt cx="0" cy="0"/>
        </a:xfrm>
      </p:grpSpPr>
      <p:sp>
        <p:nvSpPr>
          <p:cNvPr id="50" name="Google Shape;50;p9"/>
          <p:cNvSpPr txBox="1">
            <a:spLocks noGrp="1"/>
          </p:cNvSpPr>
          <p:nvPr>
            <p:ph type="title"/>
          </p:nvPr>
        </p:nvSpPr>
        <p:spPr>
          <a:xfrm>
            <a:off x="715100" y="1769550"/>
            <a:ext cx="5141700" cy="11967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4000"/>
            </a:lvl1pPr>
            <a:lvl2pPr lvl="1" rtl="0">
              <a:spcBef>
                <a:spcPts val="0"/>
              </a:spcBef>
              <a:spcAft>
                <a:spcPts val="0"/>
              </a:spcAft>
              <a:buSzPts val="3000"/>
              <a:buFont typeface="Noto Serif Hebrew"/>
              <a:buNone/>
              <a:defRPr sz="3000">
                <a:latin typeface="Noto Serif Hebrew"/>
                <a:ea typeface="Noto Serif Hebrew"/>
                <a:cs typeface="Noto Serif Hebrew"/>
                <a:sym typeface="Noto Serif Hebrew"/>
              </a:defRPr>
            </a:lvl2pPr>
            <a:lvl3pPr lvl="2" rtl="0">
              <a:spcBef>
                <a:spcPts val="0"/>
              </a:spcBef>
              <a:spcAft>
                <a:spcPts val="0"/>
              </a:spcAft>
              <a:buSzPts val="3000"/>
              <a:buFont typeface="Noto Serif Hebrew"/>
              <a:buNone/>
              <a:defRPr sz="3000">
                <a:latin typeface="Noto Serif Hebrew"/>
                <a:ea typeface="Noto Serif Hebrew"/>
                <a:cs typeface="Noto Serif Hebrew"/>
                <a:sym typeface="Noto Serif Hebrew"/>
              </a:defRPr>
            </a:lvl3pPr>
            <a:lvl4pPr lvl="3" rtl="0">
              <a:spcBef>
                <a:spcPts val="0"/>
              </a:spcBef>
              <a:spcAft>
                <a:spcPts val="0"/>
              </a:spcAft>
              <a:buSzPts val="3000"/>
              <a:buFont typeface="Noto Serif Hebrew"/>
              <a:buNone/>
              <a:defRPr sz="3000">
                <a:latin typeface="Noto Serif Hebrew"/>
                <a:ea typeface="Noto Serif Hebrew"/>
                <a:cs typeface="Noto Serif Hebrew"/>
                <a:sym typeface="Noto Serif Hebrew"/>
              </a:defRPr>
            </a:lvl4pPr>
            <a:lvl5pPr lvl="4" rtl="0">
              <a:spcBef>
                <a:spcPts val="0"/>
              </a:spcBef>
              <a:spcAft>
                <a:spcPts val="0"/>
              </a:spcAft>
              <a:buSzPts val="3000"/>
              <a:buFont typeface="Noto Serif Hebrew"/>
              <a:buNone/>
              <a:defRPr sz="3000">
                <a:latin typeface="Noto Serif Hebrew"/>
                <a:ea typeface="Noto Serif Hebrew"/>
                <a:cs typeface="Noto Serif Hebrew"/>
                <a:sym typeface="Noto Serif Hebrew"/>
              </a:defRPr>
            </a:lvl5pPr>
            <a:lvl6pPr lvl="5" rtl="0">
              <a:spcBef>
                <a:spcPts val="0"/>
              </a:spcBef>
              <a:spcAft>
                <a:spcPts val="0"/>
              </a:spcAft>
              <a:buSzPts val="3000"/>
              <a:buFont typeface="Noto Serif Hebrew"/>
              <a:buNone/>
              <a:defRPr sz="3000">
                <a:latin typeface="Noto Serif Hebrew"/>
                <a:ea typeface="Noto Serif Hebrew"/>
                <a:cs typeface="Noto Serif Hebrew"/>
                <a:sym typeface="Noto Serif Hebrew"/>
              </a:defRPr>
            </a:lvl6pPr>
            <a:lvl7pPr lvl="6" rtl="0">
              <a:spcBef>
                <a:spcPts val="0"/>
              </a:spcBef>
              <a:spcAft>
                <a:spcPts val="0"/>
              </a:spcAft>
              <a:buSzPts val="3000"/>
              <a:buFont typeface="Noto Serif Hebrew"/>
              <a:buNone/>
              <a:defRPr sz="3000">
                <a:latin typeface="Noto Serif Hebrew"/>
                <a:ea typeface="Noto Serif Hebrew"/>
                <a:cs typeface="Noto Serif Hebrew"/>
                <a:sym typeface="Noto Serif Hebrew"/>
              </a:defRPr>
            </a:lvl7pPr>
            <a:lvl8pPr lvl="7" rtl="0">
              <a:spcBef>
                <a:spcPts val="0"/>
              </a:spcBef>
              <a:spcAft>
                <a:spcPts val="0"/>
              </a:spcAft>
              <a:buSzPts val="3000"/>
              <a:buFont typeface="Noto Serif Hebrew"/>
              <a:buNone/>
              <a:defRPr sz="3000">
                <a:latin typeface="Noto Serif Hebrew"/>
                <a:ea typeface="Noto Serif Hebrew"/>
                <a:cs typeface="Noto Serif Hebrew"/>
                <a:sym typeface="Noto Serif Hebrew"/>
              </a:defRPr>
            </a:lvl8pPr>
            <a:lvl9pPr lvl="8" rtl="0">
              <a:spcBef>
                <a:spcPts val="0"/>
              </a:spcBef>
              <a:spcAft>
                <a:spcPts val="0"/>
              </a:spcAft>
              <a:buSzPts val="3000"/>
              <a:buFont typeface="Noto Serif Hebrew"/>
              <a:buNone/>
              <a:defRPr sz="3000">
                <a:latin typeface="Noto Serif Hebrew"/>
                <a:ea typeface="Noto Serif Hebrew"/>
                <a:cs typeface="Noto Serif Hebrew"/>
                <a:sym typeface="Noto Serif Hebrew"/>
              </a:defRPr>
            </a:lvl9pPr>
          </a:lstStyle>
          <a:p>
            <a:endParaRPr/>
          </a:p>
        </p:txBody>
      </p:sp>
      <p:sp>
        <p:nvSpPr>
          <p:cNvPr id="51" name="Google Shape;51;p9"/>
          <p:cNvSpPr txBox="1">
            <a:spLocks noGrp="1"/>
          </p:cNvSpPr>
          <p:nvPr>
            <p:ph type="subTitle" idx="1"/>
          </p:nvPr>
        </p:nvSpPr>
        <p:spPr>
          <a:xfrm>
            <a:off x="715200" y="3236974"/>
            <a:ext cx="4262400" cy="1316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600"/>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
        <p:nvSpPr>
          <p:cNvPr id="52" name="Google Shape;52;p9"/>
          <p:cNvSpPr/>
          <p:nvPr/>
        </p:nvSpPr>
        <p:spPr>
          <a:xfrm>
            <a:off x="0" y="0"/>
            <a:ext cx="9144000" cy="608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59"/>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60"/>
        <p:cNvGrpSpPr/>
        <p:nvPr/>
      </p:nvGrpSpPr>
      <p:grpSpPr>
        <a:xfrm>
          <a:off x="0" y="0"/>
          <a:ext cx="0" cy="0"/>
          <a:chOff x="0" y="0"/>
          <a:chExt cx="0" cy="0"/>
        </a:xfrm>
      </p:grpSpPr>
      <p:sp>
        <p:nvSpPr>
          <p:cNvPr id="61" name="Google Shape;61;p13"/>
          <p:cNvSpPr txBox="1">
            <a:spLocks noGrp="1"/>
          </p:cNvSpPr>
          <p:nvPr>
            <p:ph type="subTitle" idx="1"/>
          </p:nvPr>
        </p:nvSpPr>
        <p:spPr>
          <a:xfrm>
            <a:off x="4329165" y="1347271"/>
            <a:ext cx="4099800" cy="3489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Archivo Medium"/>
                <a:ea typeface="Archivo Medium"/>
                <a:cs typeface="Archivo Medium"/>
                <a:sym typeface="Archivo Medium"/>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2" name="Google Shape;62;p13"/>
          <p:cNvSpPr txBox="1">
            <a:spLocks noGrp="1"/>
          </p:cNvSpPr>
          <p:nvPr>
            <p:ph type="subTitle" idx="2"/>
          </p:nvPr>
        </p:nvSpPr>
        <p:spPr>
          <a:xfrm>
            <a:off x="4329165" y="2184339"/>
            <a:ext cx="4099800" cy="3489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Archivo Medium"/>
                <a:ea typeface="Archivo Medium"/>
                <a:cs typeface="Archivo Medium"/>
                <a:sym typeface="Archivo Medium"/>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3" name="Google Shape;63;p13"/>
          <p:cNvSpPr txBox="1">
            <a:spLocks noGrp="1"/>
          </p:cNvSpPr>
          <p:nvPr>
            <p:ph type="subTitle" idx="3"/>
          </p:nvPr>
        </p:nvSpPr>
        <p:spPr>
          <a:xfrm>
            <a:off x="4329165" y="3021407"/>
            <a:ext cx="4099800" cy="3489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Archivo Medium"/>
                <a:ea typeface="Archivo Medium"/>
                <a:cs typeface="Archivo Medium"/>
                <a:sym typeface="Archivo Medium"/>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4" name="Google Shape;64;p13"/>
          <p:cNvSpPr txBox="1">
            <a:spLocks noGrp="1"/>
          </p:cNvSpPr>
          <p:nvPr>
            <p:ph type="subTitle" idx="4"/>
          </p:nvPr>
        </p:nvSpPr>
        <p:spPr>
          <a:xfrm>
            <a:off x="4329165" y="1164606"/>
            <a:ext cx="4099800" cy="3489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SzPts val="1800"/>
              <a:buFont typeface="DM Sans"/>
              <a:buNone/>
              <a:defRPr sz="2200" b="1">
                <a:latin typeface="DM Sans"/>
                <a:ea typeface="DM Sans"/>
                <a:cs typeface="DM Sans"/>
                <a:sym typeface="DM Sans"/>
              </a:defRPr>
            </a:lvl1pPr>
            <a:lvl2pPr lvl="1"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2pPr>
            <a:lvl3pPr lvl="2"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3pPr>
            <a:lvl4pPr lvl="3"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4pPr>
            <a:lvl5pPr lvl="4"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5pPr>
            <a:lvl6pPr lvl="5"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6pPr>
            <a:lvl7pPr lvl="6"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7pPr>
            <a:lvl8pPr lvl="7"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8pPr>
            <a:lvl9pPr lvl="8"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9pPr>
          </a:lstStyle>
          <a:p>
            <a:endParaRPr/>
          </a:p>
        </p:txBody>
      </p:sp>
      <p:sp>
        <p:nvSpPr>
          <p:cNvPr id="65" name="Google Shape;65;p13"/>
          <p:cNvSpPr txBox="1">
            <a:spLocks noGrp="1"/>
          </p:cNvSpPr>
          <p:nvPr>
            <p:ph type="subTitle" idx="5"/>
          </p:nvPr>
        </p:nvSpPr>
        <p:spPr>
          <a:xfrm>
            <a:off x="4329165" y="2000459"/>
            <a:ext cx="4099800" cy="3489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SzPts val="1800"/>
              <a:buFont typeface="DM Sans"/>
              <a:buNone/>
              <a:defRPr sz="2200" b="1">
                <a:latin typeface="DM Sans"/>
                <a:ea typeface="DM Sans"/>
                <a:cs typeface="DM Sans"/>
                <a:sym typeface="DM Sans"/>
              </a:defRPr>
            </a:lvl1pPr>
            <a:lvl2pPr lvl="1"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2pPr>
            <a:lvl3pPr lvl="2"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3pPr>
            <a:lvl4pPr lvl="3"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4pPr>
            <a:lvl5pPr lvl="4"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5pPr>
            <a:lvl6pPr lvl="5"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6pPr>
            <a:lvl7pPr lvl="6"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7pPr>
            <a:lvl8pPr lvl="7"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8pPr>
            <a:lvl9pPr lvl="8"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9pPr>
          </a:lstStyle>
          <a:p>
            <a:endParaRPr/>
          </a:p>
        </p:txBody>
      </p:sp>
      <p:sp>
        <p:nvSpPr>
          <p:cNvPr id="66" name="Google Shape;66;p13"/>
          <p:cNvSpPr txBox="1">
            <a:spLocks noGrp="1"/>
          </p:cNvSpPr>
          <p:nvPr>
            <p:ph type="subTitle" idx="6"/>
          </p:nvPr>
        </p:nvSpPr>
        <p:spPr>
          <a:xfrm>
            <a:off x="4329165" y="2836311"/>
            <a:ext cx="4099800" cy="3489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SzPts val="1800"/>
              <a:buFont typeface="DM Sans"/>
              <a:buNone/>
              <a:defRPr sz="2200" b="1">
                <a:latin typeface="DM Sans"/>
                <a:ea typeface="DM Sans"/>
                <a:cs typeface="DM Sans"/>
                <a:sym typeface="DM Sans"/>
              </a:defRPr>
            </a:lvl1pPr>
            <a:lvl2pPr lvl="1"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2pPr>
            <a:lvl3pPr lvl="2"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3pPr>
            <a:lvl4pPr lvl="3"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4pPr>
            <a:lvl5pPr lvl="4"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5pPr>
            <a:lvl6pPr lvl="5"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6pPr>
            <a:lvl7pPr lvl="6"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7pPr>
            <a:lvl8pPr lvl="7"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8pPr>
            <a:lvl9pPr lvl="8"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9pPr>
          </a:lstStyle>
          <a:p>
            <a:endParaRPr/>
          </a:p>
        </p:txBody>
      </p:sp>
      <p:sp>
        <p:nvSpPr>
          <p:cNvPr id="67" name="Google Shape;67;p13"/>
          <p:cNvSpPr txBox="1">
            <a:spLocks noGrp="1"/>
          </p:cNvSpPr>
          <p:nvPr>
            <p:ph type="subTitle" idx="7"/>
          </p:nvPr>
        </p:nvSpPr>
        <p:spPr>
          <a:xfrm>
            <a:off x="4329075" y="3850825"/>
            <a:ext cx="4099800" cy="3489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atin typeface="Archivo Medium"/>
                <a:ea typeface="Archivo Medium"/>
                <a:cs typeface="Archivo Medium"/>
                <a:sym typeface="Archivo Medium"/>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8" name="Google Shape;68;p13"/>
          <p:cNvSpPr txBox="1">
            <a:spLocks noGrp="1"/>
          </p:cNvSpPr>
          <p:nvPr>
            <p:ph type="subTitle" idx="8"/>
          </p:nvPr>
        </p:nvSpPr>
        <p:spPr>
          <a:xfrm>
            <a:off x="4329075" y="3672164"/>
            <a:ext cx="4099800" cy="3489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SzPts val="1800"/>
              <a:buFont typeface="DM Sans"/>
              <a:buNone/>
              <a:defRPr sz="2200" b="1">
                <a:latin typeface="DM Sans"/>
                <a:ea typeface="DM Sans"/>
                <a:cs typeface="DM Sans"/>
                <a:sym typeface="DM Sans"/>
              </a:defRPr>
            </a:lvl1pPr>
            <a:lvl2pPr lvl="1"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2pPr>
            <a:lvl3pPr lvl="2"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3pPr>
            <a:lvl4pPr lvl="3"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4pPr>
            <a:lvl5pPr lvl="4"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5pPr>
            <a:lvl6pPr lvl="5"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6pPr>
            <a:lvl7pPr lvl="6"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7pPr>
            <a:lvl8pPr lvl="7"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8pPr>
            <a:lvl9pPr lvl="8" rtl="0">
              <a:lnSpc>
                <a:spcPct val="100000"/>
              </a:lnSpc>
              <a:spcBef>
                <a:spcPts val="0"/>
              </a:spcBef>
              <a:spcAft>
                <a:spcPts val="0"/>
              </a:spcAft>
              <a:buSzPts val="2000"/>
              <a:buFont typeface="Noto Serif Hebrew"/>
              <a:buNone/>
              <a:defRPr sz="2000" b="1">
                <a:latin typeface="Noto Serif Hebrew"/>
                <a:ea typeface="Noto Serif Hebrew"/>
                <a:cs typeface="Noto Serif Hebrew"/>
                <a:sym typeface="Noto Serif Hebrew"/>
              </a:defRPr>
            </a:lvl9pPr>
          </a:lstStyle>
          <a:p>
            <a:endParaRPr/>
          </a:p>
        </p:txBody>
      </p:sp>
      <p:sp>
        <p:nvSpPr>
          <p:cNvPr id="69" name="Google Shape;69;p13"/>
          <p:cNvSpPr txBox="1">
            <a:spLocks noGrp="1"/>
          </p:cNvSpPr>
          <p:nvPr>
            <p:ph type="title" hasCustomPrompt="1"/>
          </p:nvPr>
        </p:nvSpPr>
        <p:spPr>
          <a:xfrm>
            <a:off x="3445075" y="3677999"/>
            <a:ext cx="740100" cy="423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Font typeface="DM Sans"/>
              <a:buNone/>
              <a:defRPr sz="3000" b="1">
                <a:latin typeface="DM Sans"/>
                <a:ea typeface="DM Sans"/>
                <a:cs typeface="DM Sans"/>
                <a:sym typeface="DM Sans"/>
              </a:defRPr>
            </a:lvl2pPr>
            <a:lvl3pPr lvl="2" rtl="0">
              <a:spcBef>
                <a:spcPts val="0"/>
              </a:spcBef>
              <a:spcAft>
                <a:spcPts val="0"/>
              </a:spcAft>
              <a:buSzPts val="3000"/>
              <a:buFont typeface="DM Sans"/>
              <a:buNone/>
              <a:defRPr sz="3000" b="1">
                <a:latin typeface="DM Sans"/>
                <a:ea typeface="DM Sans"/>
                <a:cs typeface="DM Sans"/>
                <a:sym typeface="DM Sans"/>
              </a:defRPr>
            </a:lvl3pPr>
            <a:lvl4pPr lvl="3" rtl="0">
              <a:spcBef>
                <a:spcPts val="0"/>
              </a:spcBef>
              <a:spcAft>
                <a:spcPts val="0"/>
              </a:spcAft>
              <a:buSzPts val="3000"/>
              <a:buFont typeface="DM Sans"/>
              <a:buNone/>
              <a:defRPr sz="3000" b="1">
                <a:latin typeface="DM Sans"/>
                <a:ea typeface="DM Sans"/>
                <a:cs typeface="DM Sans"/>
                <a:sym typeface="DM Sans"/>
              </a:defRPr>
            </a:lvl4pPr>
            <a:lvl5pPr lvl="4" rtl="0">
              <a:spcBef>
                <a:spcPts val="0"/>
              </a:spcBef>
              <a:spcAft>
                <a:spcPts val="0"/>
              </a:spcAft>
              <a:buSzPts val="3000"/>
              <a:buFont typeface="DM Sans"/>
              <a:buNone/>
              <a:defRPr sz="3000" b="1">
                <a:latin typeface="DM Sans"/>
                <a:ea typeface="DM Sans"/>
                <a:cs typeface="DM Sans"/>
                <a:sym typeface="DM Sans"/>
              </a:defRPr>
            </a:lvl5pPr>
            <a:lvl6pPr lvl="5" rtl="0">
              <a:spcBef>
                <a:spcPts val="0"/>
              </a:spcBef>
              <a:spcAft>
                <a:spcPts val="0"/>
              </a:spcAft>
              <a:buSzPts val="3000"/>
              <a:buFont typeface="DM Sans"/>
              <a:buNone/>
              <a:defRPr sz="3000" b="1">
                <a:latin typeface="DM Sans"/>
                <a:ea typeface="DM Sans"/>
                <a:cs typeface="DM Sans"/>
                <a:sym typeface="DM Sans"/>
              </a:defRPr>
            </a:lvl6pPr>
            <a:lvl7pPr lvl="6" rtl="0">
              <a:spcBef>
                <a:spcPts val="0"/>
              </a:spcBef>
              <a:spcAft>
                <a:spcPts val="0"/>
              </a:spcAft>
              <a:buSzPts val="3000"/>
              <a:buFont typeface="DM Sans"/>
              <a:buNone/>
              <a:defRPr sz="3000" b="1">
                <a:latin typeface="DM Sans"/>
                <a:ea typeface="DM Sans"/>
                <a:cs typeface="DM Sans"/>
                <a:sym typeface="DM Sans"/>
              </a:defRPr>
            </a:lvl7pPr>
            <a:lvl8pPr lvl="7" rtl="0">
              <a:spcBef>
                <a:spcPts val="0"/>
              </a:spcBef>
              <a:spcAft>
                <a:spcPts val="0"/>
              </a:spcAft>
              <a:buSzPts val="3000"/>
              <a:buFont typeface="DM Sans"/>
              <a:buNone/>
              <a:defRPr sz="3000" b="1">
                <a:latin typeface="DM Sans"/>
                <a:ea typeface="DM Sans"/>
                <a:cs typeface="DM Sans"/>
                <a:sym typeface="DM Sans"/>
              </a:defRPr>
            </a:lvl8pPr>
            <a:lvl9pPr lvl="8" rtl="0">
              <a:spcBef>
                <a:spcPts val="0"/>
              </a:spcBef>
              <a:spcAft>
                <a:spcPts val="0"/>
              </a:spcAft>
              <a:buSzPts val="3000"/>
              <a:buFont typeface="DM Sans"/>
              <a:buNone/>
              <a:defRPr sz="3000" b="1">
                <a:latin typeface="DM Sans"/>
                <a:ea typeface="DM Sans"/>
                <a:cs typeface="DM Sans"/>
                <a:sym typeface="DM Sans"/>
              </a:defRPr>
            </a:lvl9pPr>
          </a:lstStyle>
          <a:p>
            <a:r>
              <a:t>xx%</a:t>
            </a:r>
          </a:p>
        </p:txBody>
      </p:sp>
      <p:sp>
        <p:nvSpPr>
          <p:cNvPr id="70" name="Google Shape;70;p13"/>
          <p:cNvSpPr txBox="1">
            <a:spLocks noGrp="1"/>
          </p:cNvSpPr>
          <p:nvPr>
            <p:ph type="title" idx="9" hasCustomPrompt="1"/>
          </p:nvPr>
        </p:nvSpPr>
        <p:spPr>
          <a:xfrm>
            <a:off x="3445075" y="1166939"/>
            <a:ext cx="740100" cy="423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Font typeface="DM Sans"/>
              <a:buNone/>
              <a:defRPr sz="3000" b="1">
                <a:latin typeface="DM Sans"/>
                <a:ea typeface="DM Sans"/>
                <a:cs typeface="DM Sans"/>
                <a:sym typeface="DM Sans"/>
              </a:defRPr>
            </a:lvl2pPr>
            <a:lvl3pPr lvl="2" rtl="0">
              <a:spcBef>
                <a:spcPts val="0"/>
              </a:spcBef>
              <a:spcAft>
                <a:spcPts val="0"/>
              </a:spcAft>
              <a:buSzPts val="3000"/>
              <a:buFont typeface="DM Sans"/>
              <a:buNone/>
              <a:defRPr sz="3000" b="1">
                <a:latin typeface="DM Sans"/>
                <a:ea typeface="DM Sans"/>
                <a:cs typeface="DM Sans"/>
                <a:sym typeface="DM Sans"/>
              </a:defRPr>
            </a:lvl3pPr>
            <a:lvl4pPr lvl="3" rtl="0">
              <a:spcBef>
                <a:spcPts val="0"/>
              </a:spcBef>
              <a:spcAft>
                <a:spcPts val="0"/>
              </a:spcAft>
              <a:buSzPts val="3000"/>
              <a:buFont typeface="DM Sans"/>
              <a:buNone/>
              <a:defRPr sz="3000" b="1">
                <a:latin typeface="DM Sans"/>
                <a:ea typeface="DM Sans"/>
                <a:cs typeface="DM Sans"/>
                <a:sym typeface="DM Sans"/>
              </a:defRPr>
            </a:lvl4pPr>
            <a:lvl5pPr lvl="4" rtl="0">
              <a:spcBef>
                <a:spcPts val="0"/>
              </a:spcBef>
              <a:spcAft>
                <a:spcPts val="0"/>
              </a:spcAft>
              <a:buSzPts val="3000"/>
              <a:buFont typeface="DM Sans"/>
              <a:buNone/>
              <a:defRPr sz="3000" b="1">
                <a:latin typeface="DM Sans"/>
                <a:ea typeface="DM Sans"/>
                <a:cs typeface="DM Sans"/>
                <a:sym typeface="DM Sans"/>
              </a:defRPr>
            </a:lvl5pPr>
            <a:lvl6pPr lvl="5" rtl="0">
              <a:spcBef>
                <a:spcPts val="0"/>
              </a:spcBef>
              <a:spcAft>
                <a:spcPts val="0"/>
              </a:spcAft>
              <a:buSzPts val="3000"/>
              <a:buFont typeface="DM Sans"/>
              <a:buNone/>
              <a:defRPr sz="3000" b="1">
                <a:latin typeface="DM Sans"/>
                <a:ea typeface="DM Sans"/>
                <a:cs typeface="DM Sans"/>
                <a:sym typeface="DM Sans"/>
              </a:defRPr>
            </a:lvl6pPr>
            <a:lvl7pPr lvl="6" rtl="0">
              <a:spcBef>
                <a:spcPts val="0"/>
              </a:spcBef>
              <a:spcAft>
                <a:spcPts val="0"/>
              </a:spcAft>
              <a:buSzPts val="3000"/>
              <a:buFont typeface="DM Sans"/>
              <a:buNone/>
              <a:defRPr sz="3000" b="1">
                <a:latin typeface="DM Sans"/>
                <a:ea typeface="DM Sans"/>
                <a:cs typeface="DM Sans"/>
                <a:sym typeface="DM Sans"/>
              </a:defRPr>
            </a:lvl7pPr>
            <a:lvl8pPr lvl="7" rtl="0">
              <a:spcBef>
                <a:spcPts val="0"/>
              </a:spcBef>
              <a:spcAft>
                <a:spcPts val="0"/>
              </a:spcAft>
              <a:buSzPts val="3000"/>
              <a:buFont typeface="DM Sans"/>
              <a:buNone/>
              <a:defRPr sz="3000" b="1">
                <a:latin typeface="DM Sans"/>
                <a:ea typeface="DM Sans"/>
                <a:cs typeface="DM Sans"/>
                <a:sym typeface="DM Sans"/>
              </a:defRPr>
            </a:lvl8pPr>
            <a:lvl9pPr lvl="8" rtl="0">
              <a:spcBef>
                <a:spcPts val="0"/>
              </a:spcBef>
              <a:spcAft>
                <a:spcPts val="0"/>
              </a:spcAft>
              <a:buSzPts val="3000"/>
              <a:buFont typeface="DM Sans"/>
              <a:buNone/>
              <a:defRPr sz="3000" b="1">
                <a:latin typeface="DM Sans"/>
                <a:ea typeface="DM Sans"/>
                <a:cs typeface="DM Sans"/>
                <a:sym typeface="DM Sans"/>
              </a:defRPr>
            </a:lvl9pPr>
          </a:lstStyle>
          <a:p>
            <a:r>
              <a:t>xx%</a:t>
            </a:r>
          </a:p>
        </p:txBody>
      </p:sp>
      <p:sp>
        <p:nvSpPr>
          <p:cNvPr id="71" name="Google Shape;71;p13"/>
          <p:cNvSpPr txBox="1">
            <a:spLocks noGrp="1"/>
          </p:cNvSpPr>
          <p:nvPr>
            <p:ph type="title" idx="13" hasCustomPrompt="1"/>
          </p:nvPr>
        </p:nvSpPr>
        <p:spPr>
          <a:xfrm>
            <a:off x="3445075" y="2003959"/>
            <a:ext cx="740100" cy="423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Font typeface="DM Sans"/>
              <a:buNone/>
              <a:defRPr sz="3000" b="1">
                <a:latin typeface="DM Sans"/>
                <a:ea typeface="DM Sans"/>
                <a:cs typeface="DM Sans"/>
                <a:sym typeface="DM Sans"/>
              </a:defRPr>
            </a:lvl2pPr>
            <a:lvl3pPr lvl="2" rtl="0">
              <a:spcBef>
                <a:spcPts val="0"/>
              </a:spcBef>
              <a:spcAft>
                <a:spcPts val="0"/>
              </a:spcAft>
              <a:buSzPts val="3000"/>
              <a:buFont typeface="DM Sans"/>
              <a:buNone/>
              <a:defRPr sz="3000" b="1">
                <a:latin typeface="DM Sans"/>
                <a:ea typeface="DM Sans"/>
                <a:cs typeface="DM Sans"/>
                <a:sym typeface="DM Sans"/>
              </a:defRPr>
            </a:lvl3pPr>
            <a:lvl4pPr lvl="3" rtl="0">
              <a:spcBef>
                <a:spcPts val="0"/>
              </a:spcBef>
              <a:spcAft>
                <a:spcPts val="0"/>
              </a:spcAft>
              <a:buSzPts val="3000"/>
              <a:buFont typeface="DM Sans"/>
              <a:buNone/>
              <a:defRPr sz="3000" b="1">
                <a:latin typeface="DM Sans"/>
                <a:ea typeface="DM Sans"/>
                <a:cs typeface="DM Sans"/>
                <a:sym typeface="DM Sans"/>
              </a:defRPr>
            </a:lvl4pPr>
            <a:lvl5pPr lvl="4" rtl="0">
              <a:spcBef>
                <a:spcPts val="0"/>
              </a:spcBef>
              <a:spcAft>
                <a:spcPts val="0"/>
              </a:spcAft>
              <a:buSzPts val="3000"/>
              <a:buFont typeface="DM Sans"/>
              <a:buNone/>
              <a:defRPr sz="3000" b="1">
                <a:latin typeface="DM Sans"/>
                <a:ea typeface="DM Sans"/>
                <a:cs typeface="DM Sans"/>
                <a:sym typeface="DM Sans"/>
              </a:defRPr>
            </a:lvl5pPr>
            <a:lvl6pPr lvl="5" rtl="0">
              <a:spcBef>
                <a:spcPts val="0"/>
              </a:spcBef>
              <a:spcAft>
                <a:spcPts val="0"/>
              </a:spcAft>
              <a:buSzPts val="3000"/>
              <a:buFont typeface="DM Sans"/>
              <a:buNone/>
              <a:defRPr sz="3000" b="1">
                <a:latin typeface="DM Sans"/>
                <a:ea typeface="DM Sans"/>
                <a:cs typeface="DM Sans"/>
                <a:sym typeface="DM Sans"/>
              </a:defRPr>
            </a:lvl6pPr>
            <a:lvl7pPr lvl="6" rtl="0">
              <a:spcBef>
                <a:spcPts val="0"/>
              </a:spcBef>
              <a:spcAft>
                <a:spcPts val="0"/>
              </a:spcAft>
              <a:buSzPts val="3000"/>
              <a:buFont typeface="DM Sans"/>
              <a:buNone/>
              <a:defRPr sz="3000" b="1">
                <a:latin typeface="DM Sans"/>
                <a:ea typeface="DM Sans"/>
                <a:cs typeface="DM Sans"/>
                <a:sym typeface="DM Sans"/>
              </a:defRPr>
            </a:lvl7pPr>
            <a:lvl8pPr lvl="7" rtl="0">
              <a:spcBef>
                <a:spcPts val="0"/>
              </a:spcBef>
              <a:spcAft>
                <a:spcPts val="0"/>
              </a:spcAft>
              <a:buSzPts val="3000"/>
              <a:buFont typeface="DM Sans"/>
              <a:buNone/>
              <a:defRPr sz="3000" b="1">
                <a:latin typeface="DM Sans"/>
                <a:ea typeface="DM Sans"/>
                <a:cs typeface="DM Sans"/>
                <a:sym typeface="DM Sans"/>
              </a:defRPr>
            </a:lvl8pPr>
            <a:lvl9pPr lvl="8" rtl="0">
              <a:spcBef>
                <a:spcPts val="0"/>
              </a:spcBef>
              <a:spcAft>
                <a:spcPts val="0"/>
              </a:spcAft>
              <a:buSzPts val="3000"/>
              <a:buFont typeface="DM Sans"/>
              <a:buNone/>
              <a:defRPr sz="3000" b="1">
                <a:latin typeface="DM Sans"/>
                <a:ea typeface="DM Sans"/>
                <a:cs typeface="DM Sans"/>
                <a:sym typeface="DM Sans"/>
              </a:defRPr>
            </a:lvl9pPr>
          </a:lstStyle>
          <a:p>
            <a:r>
              <a:t>xx%</a:t>
            </a:r>
          </a:p>
        </p:txBody>
      </p:sp>
      <p:sp>
        <p:nvSpPr>
          <p:cNvPr id="72" name="Google Shape;72;p13"/>
          <p:cNvSpPr txBox="1">
            <a:spLocks noGrp="1"/>
          </p:cNvSpPr>
          <p:nvPr>
            <p:ph type="title" idx="14" hasCustomPrompt="1"/>
          </p:nvPr>
        </p:nvSpPr>
        <p:spPr>
          <a:xfrm>
            <a:off x="3445075" y="2840979"/>
            <a:ext cx="740100" cy="423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rtl="0">
              <a:spcBef>
                <a:spcPts val="0"/>
              </a:spcBef>
              <a:spcAft>
                <a:spcPts val="0"/>
              </a:spcAft>
              <a:buSzPts val="3000"/>
              <a:buFont typeface="DM Sans"/>
              <a:buNone/>
              <a:defRPr sz="3000" b="1">
                <a:latin typeface="DM Sans"/>
                <a:ea typeface="DM Sans"/>
                <a:cs typeface="DM Sans"/>
                <a:sym typeface="DM Sans"/>
              </a:defRPr>
            </a:lvl2pPr>
            <a:lvl3pPr lvl="2" rtl="0">
              <a:spcBef>
                <a:spcPts val="0"/>
              </a:spcBef>
              <a:spcAft>
                <a:spcPts val="0"/>
              </a:spcAft>
              <a:buSzPts val="3000"/>
              <a:buFont typeface="DM Sans"/>
              <a:buNone/>
              <a:defRPr sz="3000" b="1">
                <a:latin typeface="DM Sans"/>
                <a:ea typeface="DM Sans"/>
                <a:cs typeface="DM Sans"/>
                <a:sym typeface="DM Sans"/>
              </a:defRPr>
            </a:lvl3pPr>
            <a:lvl4pPr lvl="3" rtl="0">
              <a:spcBef>
                <a:spcPts val="0"/>
              </a:spcBef>
              <a:spcAft>
                <a:spcPts val="0"/>
              </a:spcAft>
              <a:buSzPts val="3000"/>
              <a:buFont typeface="DM Sans"/>
              <a:buNone/>
              <a:defRPr sz="3000" b="1">
                <a:latin typeface="DM Sans"/>
                <a:ea typeface="DM Sans"/>
                <a:cs typeface="DM Sans"/>
                <a:sym typeface="DM Sans"/>
              </a:defRPr>
            </a:lvl4pPr>
            <a:lvl5pPr lvl="4" rtl="0">
              <a:spcBef>
                <a:spcPts val="0"/>
              </a:spcBef>
              <a:spcAft>
                <a:spcPts val="0"/>
              </a:spcAft>
              <a:buSzPts val="3000"/>
              <a:buFont typeface="DM Sans"/>
              <a:buNone/>
              <a:defRPr sz="3000" b="1">
                <a:latin typeface="DM Sans"/>
                <a:ea typeface="DM Sans"/>
                <a:cs typeface="DM Sans"/>
                <a:sym typeface="DM Sans"/>
              </a:defRPr>
            </a:lvl5pPr>
            <a:lvl6pPr lvl="5" rtl="0">
              <a:spcBef>
                <a:spcPts val="0"/>
              </a:spcBef>
              <a:spcAft>
                <a:spcPts val="0"/>
              </a:spcAft>
              <a:buSzPts val="3000"/>
              <a:buFont typeface="DM Sans"/>
              <a:buNone/>
              <a:defRPr sz="3000" b="1">
                <a:latin typeface="DM Sans"/>
                <a:ea typeface="DM Sans"/>
                <a:cs typeface="DM Sans"/>
                <a:sym typeface="DM Sans"/>
              </a:defRPr>
            </a:lvl6pPr>
            <a:lvl7pPr lvl="6" rtl="0">
              <a:spcBef>
                <a:spcPts val="0"/>
              </a:spcBef>
              <a:spcAft>
                <a:spcPts val="0"/>
              </a:spcAft>
              <a:buSzPts val="3000"/>
              <a:buFont typeface="DM Sans"/>
              <a:buNone/>
              <a:defRPr sz="3000" b="1">
                <a:latin typeface="DM Sans"/>
                <a:ea typeface="DM Sans"/>
                <a:cs typeface="DM Sans"/>
                <a:sym typeface="DM Sans"/>
              </a:defRPr>
            </a:lvl7pPr>
            <a:lvl8pPr lvl="7" rtl="0">
              <a:spcBef>
                <a:spcPts val="0"/>
              </a:spcBef>
              <a:spcAft>
                <a:spcPts val="0"/>
              </a:spcAft>
              <a:buSzPts val="3000"/>
              <a:buFont typeface="DM Sans"/>
              <a:buNone/>
              <a:defRPr sz="3000" b="1">
                <a:latin typeface="DM Sans"/>
                <a:ea typeface="DM Sans"/>
                <a:cs typeface="DM Sans"/>
                <a:sym typeface="DM Sans"/>
              </a:defRPr>
            </a:lvl8pPr>
            <a:lvl9pPr lvl="8" rtl="0">
              <a:spcBef>
                <a:spcPts val="0"/>
              </a:spcBef>
              <a:spcAft>
                <a:spcPts val="0"/>
              </a:spcAft>
              <a:buSzPts val="3000"/>
              <a:buFont typeface="DM Sans"/>
              <a:buNone/>
              <a:defRPr sz="3000" b="1">
                <a:latin typeface="DM Sans"/>
                <a:ea typeface="DM Sans"/>
                <a:cs typeface="DM Sans"/>
                <a:sym typeface="DM Sans"/>
              </a:defRPr>
            </a:lvl9pPr>
          </a:lstStyle>
          <a:p>
            <a:r>
              <a:t>xx%</a:t>
            </a:r>
          </a:p>
        </p:txBody>
      </p:sp>
      <p:sp>
        <p:nvSpPr>
          <p:cNvPr id="73" name="Google Shape;73;p13"/>
          <p:cNvSpPr txBox="1">
            <a:spLocks noGrp="1"/>
          </p:cNvSpPr>
          <p:nvPr>
            <p:ph type="title" idx="15"/>
          </p:nvPr>
        </p:nvSpPr>
        <p:spPr>
          <a:xfrm>
            <a:off x="715100" y="445025"/>
            <a:ext cx="27054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DM Sans"/>
              <a:buNone/>
              <a:defRPr sz="3000" b="1">
                <a:solidFill>
                  <a:schemeClr val="dk1"/>
                </a:solidFill>
                <a:latin typeface="DM Sans"/>
                <a:ea typeface="DM Sans"/>
                <a:cs typeface="DM Sans"/>
                <a:sym typeface="DM Sans"/>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4" name="Google Shape;74;p13"/>
          <p:cNvSpPr/>
          <p:nvPr/>
        </p:nvSpPr>
        <p:spPr>
          <a:xfrm>
            <a:off x="0" y="4608500"/>
            <a:ext cx="9144000" cy="608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hree columns 1">
  <p:cSld name="BLANK_1_1_1_2_1">
    <p:spTree>
      <p:nvGrpSpPr>
        <p:cNvPr id="1" name="Shape 152"/>
        <p:cNvGrpSpPr/>
        <p:nvPr/>
      </p:nvGrpSpPr>
      <p:grpSpPr>
        <a:xfrm>
          <a:off x="0" y="0"/>
          <a:ext cx="0" cy="0"/>
          <a:chOff x="0" y="0"/>
          <a:chExt cx="0" cy="0"/>
        </a:xfrm>
      </p:grpSpPr>
      <p:sp>
        <p:nvSpPr>
          <p:cNvPr id="153" name="Google Shape;153;p23"/>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54" name="Google Shape;154;p23"/>
          <p:cNvSpPr txBox="1">
            <a:spLocks noGrp="1"/>
          </p:cNvSpPr>
          <p:nvPr>
            <p:ph type="subTitle" idx="1"/>
          </p:nvPr>
        </p:nvSpPr>
        <p:spPr>
          <a:xfrm>
            <a:off x="2601575" y="1380300"/>
            <a:ext cx="3807900" cy="4179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2200" b="1">
                <a:solidFill>
                  <a:schemeClr val="dk1"/>
                </a:solidFill>
                <a:latin typeface="DM Sans"/>
                <a:ea typeface="DM Sans"/>
                <a:cs typeface="DM Sans"/>
                <a:sym typeface="DM Sans"/>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155" name="Google Shape;155;p23"/>
          <p:cNvSpPr txBox="1">
            <a:spLocks noGrp="1"/>
          </p:cNvSpPr>
          <p:nvPr>
            <p:ph type="subTitle" idx="2"/>
          </p:nvPr>
        </p:nvSpPr>
        <p:spPr>
          <a:xfrm>
            <a:off x="2601575" y="1616527"/>
            <a:ext cx="3807900" cy="570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6" name="Google Shape;156;p23"/>
          <p:cNvSpPr txBox="1">
            <a:spLocks noGrp="1"/>
          </p:cNvSpPr>
          <p:nvPr>
            <p:ph type="subTitle" idx="3"/>
          </p:nvPr>
        </p:nvSpPr>
        <p:spPr>
          <a:xfrm>
            <a:off x="2601575" y="2696426"/>
            <a:ext cx="3807900" cy="570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7" name="Google Shape;157;p23"/>
          <p:cNvSpPr txBox="1">
            <a:spLocks noGrp="1"/>
          </p:cNvSpPr>
          <p:nvPr>
            <p:ph type="subTitle" idx="4"/>
          </p:nvPr>
        </p:nvSpPr>
        <p:spPr>
          <a:xfrm>
            <a:off x="2601575" y="3776325"/>
            <a:ext cx="3807900" cy="570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8" name="Google Shape;158;p23"/>
          <p:cNvSpPr txBox="1">
            <a:spLocks noGrp="1"/>
          </p:cNvSpPr>
          <p:nvPr>
            <p:ph type="subTitle" idx="5"/>
          </p:nvPr>
        </p:nvSpPr>
        <p:spPr>
          <a:xfrm>
            <a:off x="2601575" y="2460202"/>
            <a:ext cx="3807900" cy="4179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2200" b="1">
                <a:solidFill>
                  <a:schemeClr val="dk1"/>
                </a:solidFill>
                <a:latin typeface="DM Sans"/>
                <a:ea typeface="DM Sans"/>
                <a:cs typeface="DM Sans"/>
                <a:sym typeface="DM Sans"/>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159" name="Google Shape;159;p23"/>
          <p:cNvSpPr txBox="1">
            <a:spLocks noGrp="1"/>
          </p:cNvSpPr>
          <p:nvPr>
            <p:ph type="subTitle" idx="6"/>
          </p:nvPr>
        </p:nvSpPr>
        <p:spPr>
          <a:xfrm>
            <a:off x="2601575" y="3540104"/>
            <a:ext cx="3807900" cy="4179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2200" b="1">
                <a:solidFill>
                  <a:schemeClr val="dk1"/>
                </a:solidFill>
                <a:latin typeface="DM Sans"/>
                <a:ea typeface="DM Sans"/>
                <a:cs typeface="DM Sans"/>
                <a:sym typeface="DM Sans"/>
              </a:defRPr>
            </a:lvl1pPr>
            <a:lvl2pPr lvl="1"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160" name="Google Shape;160;p23"/>
          <p:cNvSpPr/>
          <p:nvPr/>
        </p:nvSpPr>
        <p:spPr>
          <a:xfrm>
            <a:off x="0" y="4608500"/>
            <a:ext cx="9144000" cy="608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1" name="Google Shape;161;p23"/>
          <p:cNvGrpSpPr/>
          <p:nvPr/>
        </p:nvGrpSpPr>
        <p:grpSpPr>
          <a:xfrm>
            <a:off x="8006140" y="76679"/>
            <a:ext cx="845522" cy="1570477"/>
            <a:chOff x="8006140" y="76679"/>
            <a:chExt cx="845522" cy="1570477"/>
          </a:xfrm>
        </p:grpSpPr>
        <p:grpSp>
          <p:nvGrpSpPr>
            <p:cNvPr id="162" name="Google Shape;162;p23"/>
            <p:cNvGrpSpPr/>
            <p:nvPr/>
          </p:nvGrpSpPr>
          <p:grpSpPr>
            <a:xfrm flipH="1">
              <a:off x="8006140" y="76679"/>
              <a:ext cx="845522" cy="916625"/>
              <a:chOff x="7511392" y="307000"/>
              <a:chExt cx="863570" cy="936192"/>
            </a:xfrm>
          </p:grpSpPr>
          <p:sp>
            <p:nvSpPr>
              <p:cNvPr id="163" name="Google Shape;163;p23"/>
              <p:cNvSpPr/>
              <p:nvPr/>
            </p:nvSpPr>
            <p:spPr>
              <a:xfrm>
                <a:off x="7927457" y="838406"/>
                <a:ext cx="447505" cy="404786"/>
              </a:xfrm>
              <a:custGeom>
                <a:avLst/>
                <a:gdLst/>
                <a:ahLst/>
                <a:cxnLst/>
                <a:rect l="l" t="t" r="r" b="b"/>
                <a:pathLst>
                  <a:path w="5552" h="5022" extrusionOk="0">
                    <a:moveTo>
                      <a:pt x="2386" y="1"/>
                    </a:moveTo>
                    <a:cubicBezTo>
                      <a:pt x="2386" y="7"/>
                      <a:pt x="1" y="2159"/>
                      <a:pt x="1342" y="4353"/>
                    </a:cubicBezTo>
                    <a:cubicBezTo>
                      <a:pt x="1342" y="4353"/>
                      <a:pt x="2052" y="5021"/>
                      <a:pt x="3210" y="5021"/>
                    </a:cubicBezTo>
                    <a:cubicBezTo>
                      <a:pt x="3863" y="5021"/>
                      <a:pt x="4659" y="4809"/>
                      <a:pt x="5551" y="4144"/>
                    </a:cubicBezTo>
                    <a:cubicBezTo>
                      <a:pt x="5551" y="4144"/>
                      <a:pt x="3280" y="3125"/>
                      <a:pt x="23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3"/>
              <p:cNvSpPr/>
              <p:nvPr/>
            </p:nvSpPr>
            <p:spPr>
              <a:xfrm>
                <a:off x="7511392" y="307000"/>
                <a:ext cx="787164" cy="882356"/>
              </a:xfrm>
              <a:custGeom>
                <a:avLst/>
                <a:gdLst/>
                <a:ahLst/>
                <a:cxnLst/>
                <a:rect l="l" t="t" r="r" b="b"/>
                <a:pathLst>
                  <a:path w="9766" h="10947" extrusionOk="0">
                    <a:moveTo>
                      <a:pt x="7989" y="0"/>
                    </a:moveTo>
                    <a:cubicBezTo>
                      <a:pt x="7989" y="0"/>
                      <a:pt x="0" y="3476"/>
                      <a:pt x="6504" y="10946"/>
                    </a:cubicBezTo>
                    <a:cubicBezTo>
                      <a:pt x="6504" y="10946"/>
                      <a:pt x="5473" y="8436"/>
                      <a:pt x="9766" y="6141"/>
                    </a:cubicBezTo>
                    <a:cubicBezTo>
                      <a:pt x="9766" y="6141"/>
                      <a:pt x="7917" y="2880"/>
                      <a:pt x="798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 name="Google Shape;165;p23"/>
            <p:cNvGrpSpPr/>
            <p:nvPr/>
          </p:nvGrpSpPr>
          <p:grpSpPr>
            <a:xfrm rot="-4814457">
              <a:off x="8230739" y="1116990"/>
              <a:ext cx="396310" cy="572684"/>
              <a:chOff x="1943179" y="1609600"/>
              <a:chExt cx="396322" cy="572701"/>
            </a:xfrm>
          </p:grpSpPr>
          <p:sp>
            <p:nvSpPr>
              <p:cNvPr id="166" name="Google Shape;166;p23"/>
              <p:cNvSpPr/>
              <p:nvPr/>
            </p:nvSpPr>
            <p:spPr>
              <a:xfrm>
                <a:off x="1963142" y="1609600"/>
                <a:ext cx="376358" cy="529154"/>
              </a:xfrm>
              <a:custGeom>
                <a:avLst/>
                <a:gdLst/>
                <a:ahLst/>
                <a:cxnLst/>
                <a:rect l="l" t="t" r="r" b="b"/>
                <a:pathLst>
                  <a:path w="6749" h="9489" extrusionOk="0">
                    <a:moveTo>
                      <a:pt x="6312" y="1"/>
                    </a:moveTo>
                    <a:cubicBezTo>
                      <a:pt x="6191" y="1"/>
                      <a:pt x="6072" y="59"/>
                      <a:pt x="5998" y="170"/>
                    </a:cubicBezTo>
                    <a:lnTo>
                      <a:pt x="0" y="9053"/>
                    </a:lnTo>
                    <a:lnTo>
                      <a:pt x="632" y="9488"/>
                    </a:lnTo>
                    <a:lnTo>
                      <a:pt x="6630" y="593"/>
                    </a:lnTo>
                    <a:cubicBezTo>
                      <a:pt x="6749" y="426"/>
                      <a:pt x="6707" y="187"/>
                      <a:pt x="6528" y="68"/>
                    </a:cubicBezTo>
                    <a:cubicBezTo>
                      <a:pt x="6462" y="23"/>
                      <a:pt x="6387" y="1"/>
                      <a:pt x="6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3"/>
              <p:cNvSpPr/>
              <p:nvPr/>
            </p:nvSpPr>
            <p:spPr>
              <a:xfrm>
                <a:off x="1943179" y="2114379"/>
                <a:ext cx="55263" cy="67922"/>
              </a:xfrm>
              <a:custGeom>
                <a:avLst/>
                <a:gdLst/>
                <a:ahLst/>
                <a:cxnLst/>
                <a:rect l="l" t="t" r="r" b="b"/>
                <a:pathLst>
                  <a:path w="991" h="1218" extrusionOk="0">
                    <a:moveTo>
                      <a:pt x="358" y="1"/>
                    </a:moveTo>
                    <a:lnTo>
                      <a:pt x="0" y="1217"/>
                    </a:lnTo>
                    <a:lnTo>
                      <a:pt x="0" y="1217"/>
                    </a:lnTo>
                    <a:lnTo>
                      <a:pt x="990" y="436"/>
                    </a:lnTo>
                    <a:lnTo>
                      <a:pt x="35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3"/>
              <p:cNvSpPr/>
              <p:nvPr/>
            </p:nvSpPr>
            <p:spPr>
              <a:xfrm>
                <a:off x="2270962" y="1642278"/>
                <a:ext cx="46620" cy="40653"/>
              </a:xfrm>
              <a:custGeom>
                <a:avLst/>
                <a:gdLst/>
                <a:ahLst/>
                <a:cxnLst/>
                <a:rect l="l" t="t" r="r" b="b"/>
                <a:pathLst>
                  <a:path w="836" h="729" extrusionOk="0">
                    <a:moveTo>
                      <a:pt x="198" y="1"/>
                    </a:moveTo>
                    <a:lnTo>
                      <a:pt x="1" y="293"/>
                    </a:lnTo>
                    <a:lnTo>
                      <a:pt x="633" y="728"/>
                    </a:lnTo>
                    <a:lnTo>
                      <a:pt x="835" y="430"/>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3"/>
              <p:cNvSpPr/>
              <p:nvPr/>
            </p:nvSpPr>
            <p:spPr>
              <a:xfrm>
                <a:off x="2074504" y="1933201"/>
                <a:ext cx="46564" cy="40262"/>
              </a:xfrm>
              <a:custGeom>
                <a:avLst/>
                <a:gdLst/>
                <a:ahLst/>
                <a:cxnLst/>
                <a:rect l="l" t="t" r="r" b="b"/>
                <a:pathLst>
                  <a:path w="835" h="722" extrusionOk="0">
                    <a:moveTo>
                      <a:pt x="203" y="1"/>
                    </a:moveTo>
                    <a:lnTo>
                      <a:pt x="0" y="293"/>
                    </a:lnTo>
                    <a:lnTo>
                      <a:pt x="638" y="722"/>
                    </a:lnTo>
                    <a:lnTo>
                      <a:pt x="835" y="430"/>
                    </a:lnTo>
                    <a:lnTo>
                      <a:pt x="20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3"/>
              <p:cNvSpPr/>
              <p:nvPr/>
            </p:nvSpPr>
            <p:spPr>
              <a:xfrm>
                <a:off x="2068481" y="1953833"/>
                <a:ext cx="38645" cy="28607"/>
              </a:xfrm>
              <a:custGeom>
                <a:avLst/>
                <a:gdLst/>
                <a:ahLst/>
                <a:cxnLst/>
                <a:rect l="l" t="t" r="r" b="b"/>
                <a:pathLst>
                  <a:path w="693" h="513" extrusionOk="0">
                    <a:moveTo>
                      <a:pt x="55" y="0"/>
                    </a:moveTo>
                    <a:lnTo>
                      <a:pt x="1" y="84"/>
                    </a:lnTo>
                    <a:lnTo>
                      <a:pt x="639" y="513"/>
                    </a:lnTo>
                    <a:lnTo>
                      <a:pt x="693" y="429"/>
                    </a:lnTo>
                    <a:lnTo>
                      <a:pt x="5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3"/>
              <p:cNvSpPr/>
              <p:nvPr/>
            </p:nvSpPr>
            <p:spPr>
              <a:xfrm>
                <a:off x="2088780" y="1923888"/>
                <a:ext cx="38645" cy="28663"/>
              </a:xfrm>
              <a:custGeom>
                <a:avLst/>
                <a:gdLst/>
                <a:ahLst/>
                <a:cxnLst/>
                <a:rect l="l" t="t" r="r" b="b"/>
                <a:pathLst>
                  <a:path w="693" h="514" extrusionOk="0">
                    <a:moveTo>
                      <a:pt x="54" y="1"/>
                    </a:moveTo>
                    <a:lnTo>
                      <a:pt x="1" y="84"/>
                    </a:lnTo>
                    <a:lnTo>
                      <a:pt x="639" y="513"/>
                    </a:lnTo>
                    <a:lnTo>
                      <a:pt x="692" y="430"/>
                    </a:lnTo>
                    <a:lnTo>
                      <a:pt x="5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3"/>
              <p:cNvSpPr/>
              <p:nvPr/>
            </p:nvSpPr>
            <p:spPr>
              <a:xfrm>
                <a:off x="2302246" y="1663580"/>
                <a:ext cx="28273" cy="25931"/>
              </a:xfrm>
              <a:custGeom>
                <a:avLst/>
                <a:gdLst/>
                <a:ahLst/>
                <a:cxnLst/>
                <a:rect l="l" t="t" r="r" b="b"/>
                <a:pathLst>
                  <a:path w="507" h="465" extrusionOk="0">
                    <a:moveTo>
                      <a:pt x="197" y="0"/>
                    </a:moveTo>
                    <a:lnTo>
                      <a:pt x="0" y="298"/>
                    </a:lnTo>
                    <a:lnTo>
                      <a:pt x="197" y="430"/>
                    </a:lnTo>
                    <a:cubicBezTo>
                      <a:pt x="230" y="453"/>
                      <a:pt x="267" y="464"/>
                      <a:pt x="303" y="464"/>
                    </a:cubicBezTo>
                    <a:cubicBezTo>
                      <a:pt x="360" y="464"/>
                      <a:pt x="415" y="436"/>
                      <a:pt x="447" y="382"/>
                    </a:cubicBezTo>
                    <a:cubicBezTo>
                      <a:pt x="507" y="298"/>
                      <a:pt x="483" y="185"/>
                      <a:pt x="400" y="132"/>
                    </a:cubicBezTo>
                    <a:lnTo>
                      <a:pt x="19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3"/>
              <p:cNvSpPr/>
              <p:nvPr/>
            </p:nvSpPr>
            <p:spPr>
              <a:xfrm>
                <a:off x="2201814" y="1676852"/>
                <a:ext cx="124412" cy="181961"/>
              </a:xfrm>
              <a:custGeom>
                <a:avLst/>
                <a:gdLst/>
                <a:ahLst/>
                <a:cxnLst/>
                <a:rect l="l" t="t" r="r" b="b"/>
                <a:pathLst>
                  <a:path w="2231" h="3263" extrusionOk="0">
                    <a:moveTo>
                      <a:pt x="2129" y="1"/>
                    </a:moveTo>
                    <a:lnTo>
                      <a:pt x="42" y="3095"/>
                    </a:lnTo>
                    <a:cubicBezTo>
                      <a:pt x="1" y="3143"/>
                      <a:pt x="19" y="3226"/>
                      <a:pt x="78" y="3262"/>
                    </a:cubicBezTo>
                    <a:lnTo>
                      <a:pt x="2230" y="66"/>
                    </a:lnTo>
                    <a:lnTo>
                      <a:pt x="212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3"/>
              <p:cNvSpPr/>
              <p:nvPr/>
            </p:nvSpPr>
            <p:spPr>
              <a:xfrm>
                <a:off x="2208115" y="1754643"/>
                <a:ext cx="68591" cy="96641"/>
              </a:xfrm>
              <a:custGeom>
                <a:avLst/>
                <a:gdLst/>
                <a:ahLst/>
                <a:cxnLst/>
                <a:rect l="l" t="t" r="r" b="b"/>
                <a:pathLst>
                  <a:path w="1230" h="1733" extrusionOk="0">
                    <a:moveTo>
                      <a:pt x="1158" y="1"/>
                    </a:moveTo>
                    <a:lnTo>
                      <a:pt x="1" y="1712"/>
                    </a:lnTo>
                    <a:cubicBezTo>
                      <a:pt x="24" y="1726"/>
                      <a:pt x="50" y="1732"/>
                      <a:pt x="76" y="1732"/>
                    </a:cubicBezTo>
                    <a:cubicBezTo>
                      <a:pt x="118" y="1732"/>
                      <a:pt x="158" y="1715"/>
                      <a:pt x="180" y="1682"/>
                    </a:cubicBezTo>
                    <a:lnTo>
                      <a:pt x="1193" y="186"/>
                    </a:lnTo>
                    <a:cubicBezTo>
                      <a:pt x="1229" y="120"/>
                      <a:pt x="1217" y="37"/>
                      <a:pt x="11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242"/>
        <p:cNvGrpSpPr/>
        <p:nvPr/>
      </p:nvGrpSpPr>
      <p:grpSpPr>
        <a:xfrm>
          <a:off x="0" y="0"/>
          <a:ext cx="0" cy="0"/>
          <a:chOff x="0" y="0"/>
          <a:chExt cx="0" cy="0"/>
        </a:xfrm>
      </p:grpSpPr>
      <p:sp>
        <p:nvSpPr>
          <p:cNvPr id="243" name="Google Shape;243;p28"/>
          <p:cNvSpPr/>
          <p:nvPr/>
        </p:nvSpPr>
        <p:spPr>
          <a:xfrm>
            <a:off x="0" y="4608500"/>
            <a:ext cx="9144000" cy="608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4" name="Google Shape;244;p28"/>
          <p:cNvGrpSpPr/>
          <p:nvPr/>
        </p:nvGrpSpPr>
        <p:grpSpPr>
          <a:xfrm>
            <a:off x="8006140" y="76679"/>
            <a:ext cx="882211" cy="4914919"/>
            <a:chOff x="8006140" y="76679"/>
            <a:chExt cx="882211" cy="4914919"/>
          </a:xfrm>
        </p:grpSpPr>
        <p:grpSp>
          <p:nvGrpSpPr>
            <p:cNvPr id="245" name="Google Shape;245;p28"/>
            <p:cNvGrpSpPr/>
            <p:nvPr/>
          </p:nvGrpSpPr>
          <p:grpSpPr>
            <a:xfrm rot="-6851816" flipH="1">
              <a:off x="8116870" y="4220203"/>
              <a:ext cx="664629" cy="664282"/>
              <a:chOff x="6212418" y="1482331"/>
              <a:chExt cx="627249" cy="626921"/>
            </a:xfrm>
          </p:grpSpPr>
          <p:sp>
            <p:nvSpPr>
              <p:cNvPr id="246" name="Google Shape;246;p28"/>
              <p:cNvSpPr/>
              <p:nvPr/>
            </p:nvSpPr>
            <p:spPr>
              <a:xfrm>
                <a:off x="6212418" y="1482331"/>
                <a:ext cx="627249" cy="620800"/>
              </a:xfrm>
              <a:custGeom>
                <a:avLst/>
                <a:gdLst/>
                <a:ahLst/>
                <a:cxnLst/>
                <a:rect l="l" t="t" r="r" b="b"/>
                <a:pathLst>
                  <a:path w="7782" h="7702" extrusionOk="0">
                    <a:moveTo>
                      <a:pt x="6112" y="1623"/>
                    </a:moveTo>
                    <a:cubicBezTo>
                      <a:pt x="6112" y="1623"/>
                      <a:pt x="6112" y="1623"/>
                      <a:pt x="6112" y="1623"/>
                    </a:cubicBezTo>
                    <a:lnTo>
                      <a:pt x="6112" y="1623"/>
                    </a:lnTo>
                    <a:cubicBezTo>
                      <a:pt x="6112" y="1623"/>
                      <a:pt x="6112" y="1623"/>
                      <a:pt x="6112" y="1623"/>
                    </a:cubicBezTo>
                    <a:close/>
                    <a:moveTo>
                      <a:pt x="1032" y="1"/>
                    </a:moveTo>
                    <a:cubicBezTo>
                      <a:pt x="1032" y="1"/>
                      <a:pt x="1" y="4037"/>
                      <a:pt x="1909" y="6207"/>
                    </a:cubicBezTo>
                    <a:cubicBezTo>
                      <a:pt x="1909" y="6207"/>
                      <a:pt x="3569" y="7701"/>
                      <a:pt x="5835" y="7701"/>
                    </a:cubicBezTo>
                    <a:cubicBezTo>
                      <a:pt x="6447" y="7701"/>
                      <a:pt x="7102" y="7592"/>
                      <a:pt x="7781" y="7316"/>
                    </a:cubicBezTo>
                    <a:cubicBezTo>
                      <a:pt x="7781" y="7316"/>
                      <a:pt x="5635" y="6499"/>
                      <a:pt x="6112" y="1623"/>
                    </a:cubicBezTo>
                    <a:lnTo>
                      <a:pt x="6112" y="1623"/>
                    </a:lnTo>
                    <a:cubicBezTo>
                      <a:pt x="6112" y="1623"/>
                      <a:pt x="6109" y="1623"/>
                      <a:pt x="6104" y="1623"/>
                    </a:cubicBezTo>
                    <a:cubicBezTo>
                      <a:pt x="5980" y="1623"/>
                      <a:pt x="4400" y="1465"/>
                      <a:pt x="103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8"/>
              <p:cNvSpPr/>
              <p:nvPr/>
            </p:nvSpPr>
            <p:spPr>
              <a:xfrm>
                <a:off x="6365722" y="1881228"/>
                <a:ext cx="473459" cy="228024"/>
              </a:xfrm>
              <a:custGeom>
                <a:avLst/>
                <a:gdLst/>
                <a:ahLst/>
                <a:cxnLst/>
                <a:rect l="l" t="t" r="r" b="b"/>
                <a:pathLst>
                  <a:path w="5874" h="2829" extrusionOk="0">
                    <a:moveTo>
                      <a:pt x="5873" y="2367"/>
                    </a:moveTo>
                    <a:cubicBezTo>
                      <a:pt x="5872" y="2368"/>
                      <a:pt x="5870" y="2368"/>
                      <a:pt x="5869" y="2369"/>
                    </a:cubicBezTo>
                    <a:lnTo>
                      <a:pt x="5869" y="2369"/>
                    </a:lnTo>
                    <a:cubicBezTo>
                      <a:pt x="5872" y="2368"/>
                      <a:pt x="5874" y="2368"/>
                      <a:pt x="5873" y="2367"/>
                    </a:cubicBezTo>
                    <a:close/>
                    <a:moveTo>
                      <a:pt x="2141" y="0"/>
                    </a:moveTo>
                    <a:cubicBezTo>
                      <a:pt x="2141" y="0"/>
                      <a:pt x="1496" y="1415"/>
                      <a:pt x="546" y="1415"/>
                    </a:cubicBezTo>
                    <a:cubicBezTo>
                      <a:pt x="373" y="1415"/>
                      <a:pt x="191" y="1368"/>
                      <a:pt x="1" y="1258"/>
                    </a:cubicBezTo>
                    <a:lnTo>
                      <a:pt x="1" y="1258"/>
                    </a:lnTo>
                    <a:cubicBezTo>
                      <a:pt x="1" y="1258"/>
                      <a:pt x="1394" y="2828"/>
                      <a:pt x="3689" y="2828"/>
                    </a:cubicBezTo>
                    <a:cubicBezTo>
                      <a:pt x="4346" y="2828"/>
                      <a:pt x="5076" y="2700"/>
                      <a:pt x="5869" y="2369"/>
                    </a:cubicBezTo>
                    <a:lnTo>
                      <a:pt x="5869" y="2369"/>
                    </a:lnTo>
                    <a:cubicBezTo>
                      <a:pt x="5850" y="2374"/>
                      <a:pt x="5766" y="2386"/>
                      <a:pt x="5633" y="2386"/>
                    </a:cubicBezTo>
                    <a:cubicBezTo>
                      <a:pt x="5034" y="2386"/>
                      <a:pt x="3434" y="2150"/>
                      <a:pt x="21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8" name="Google Shape;248;p28"/>
            <p:cNvGrpSpPr/>
            <p:nvPr/>
          </p:nvGrpSpPr>
          <p:grpSpPr>
            <a:xfrm flipH="1">
              <a:off x="8006140" y="76679"/>
              <a:ext cx="845522" cy="916625"/>
              <a:chOff x="7511392" y="307000"/>
              <a:chExt cx="863570" cy="936192"/>
            </a:xfrm>
          </p:grpSpPr>
          <p:sp>
            <p:nvSpPr>
              <p:cNvPr id="249" name="Google Shape;249;p28"/>
              <p:cNvSpPr/>
              <p:nvPr/>
            </p:nvSpPr>
            <p:spPr>
              <a:xfrm>
                <a:off x="7927457" y="838406"/>
                <a:ext cx="447505" cy="404786"/>
              </a:xfrm>
              <a:custGeom>
                <a:avLst/>
                <a:gdLst/>
                <a:ahLst/>
                <a:cxnLst/>
                <a:rect l="l" t="t" r="r" b="b"/>
                <a:pathLst>
                  <a:path w="5552" h="5022" extrusionOk="0">
                    <a:moveTo>
                      <a:pt x="2386" y="1"/>
                    </a:moveTo>
                    <a:cubicBezTo>
                      <a:pt x="2386" y="7"/>
                      <a:pt x="1" y="2159"/>
                      <a:pt x="1342" y="4353"/>
                    </a:cubicBezTo>
                    <a:cubicBezTo>
                      <a:pt x="1342" y="4353"/>
                      <a:pt x="2052" y="5021"/>
                      <a:pt x="3210" y="5021"/>
                    </a:cubicBezTo>
                    <a:cubicBezTo>
                      <a:pt x="3863" y="5021"/>
                      <a:pt x="4659" y="4809"/>
                      <a:pt x="5551" y="4144"/>
                    </a:cubicBezTo>
                    <a:cubicBezTo>
                      <a:pt x="5551" y="4144"/>
                      <a:pt x="3280" y="3125"/>
                      <a:pt x="23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8"/>
              <p:cNvSpPr/>
              <p:nvPr/>
            </p:nvSpPr>
            <p:spPr>
              <a:xfrm>
                <a:off x="7511392" y="307000"/>
                <a:ext cx="787164" cy="882356"/>
              </a:xfrm>
              <a:custGeom>
                <a:avLst/>
                <a:gdLst/>
                <a:ahLst/>
                <a:cxnLst/>
                <a:rect l="l" t="t" r="r" b="b"/>
                <a:pathLst>
                  <a:path w="9766" h="10947" extrusionOk="0">
                    <a:moveTo>
                      <a:pt x="7989" y="0"/>
                    </a:moveTo>
                    <a:cubicBezTo>
                      <a:pt x="7989" y="0"/>
                      <a:pt x="0" y="3476"/>
                      <a:pt x="6504" y="10946"/>
                    </a:cubicBezTo>
                    <a:cubicBezTo>
                      <a:pt x="6504" y="10946"/>
                      <a:pt x="5473" y="8436"/>
                      <a:pt x="9766" y="6141"/>
                    </a:cubicBezTo>
                    <a:cubicBezTo>
                      <a:pt x="9766" y="6141"/>
                      <a:pt x="7917" y="2880"/>
                      <a:pt x="798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1" name="Google Shape;251;p28"/>
            <p:cNvGrpSpPr/>
            <p:nvPr/>
          </p:nvGrpSpPr>
          <p:grpSpPr>
            <a:xfrm rot="-4814457">
              <a:off x="8230739" y="1116990"/>
              <a:ext cx="396310" cy="572684"/>
              <a:chOff x="1943179" y="1609600"/>
              <a:chExt cx="396322" cy="572701"/>
            </a:xfrm>
          </p:grpSpPr>
          <p:sp>
            <p:nvSpPr>
              <p:cNvPr id="252" name="Google Shape;252;p28"/>
              <p:cNvSpPr/>
              <p:nvPr/>
            </p:nvSpPr>
            <p:spPr>
              <a:xfrm>
                <a:off x="1963142" y="1609600"/>
                <a:ext cx="376358" cy="529154"/>
              </a:xfrm>
              <a:custGeom>
                <a:avLst/>
                <a:gdLst/>
                <a:ahLst/>
                <a:cxnLst/>
                <a:rect l="l" t="t" r="r" b="b"/>
                <a:pathLst>
                  <a:path w="6749" h="9489" extrusionOk="0">
                    <a:moveTo>
                      <a:pt x="6312" y="1"/>
                    </a:moveTo>
                    <a:cubicBezTo>
                      <a:pt x="6191" y="1"/>
                      <a:pt x="6072" y="59"/>
                      <a:pt x="5998" y="170"/>
                    </a:cubicBezTo>
                    <a:lnTo>
                      <a:pt x="0" y="9053"/>
                    </a:lnTo>
                    <a:lnTo>
                      <a:pt x="632" y="9488"/>
                    </a:lnTo>
                    <a:lnTo>
                      <a:pt x="6630" y="593"/>
                    </a:lnTo>
                    <a:cubicBezTo>
                      <a:pt x="6749" y="426"/>
                      <a:pt x="6707" y="187"/>
                      <a:pt x="6528" y="68"/>
                    </a:cubicBezTo>
                    <a:cubicBezTo>
                      <a:pt x="6462" y="23"/>
                      <a:pt x="6387" y="1"/>
                      <a:pt x="631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8"/>
              <p:cNvSpPr/>
              <p:nvPr/>
            </p:nvSpPr>
            <p:spPr>
              <a:xfrm>
                <a:off x="1943179" y="2114379"/>
                <a:ext cx="55263" cy="67922"/>
              </a:xfrm>
              <a:custGeom>
                <a:avLst/>
                <a:gdLst/>
                <a:ahLst/>
                <a:cxnLst/>
                <a:rect l="l" t="t" r="r" b="b"/>
                <a:pathLst>
                  <a:path w="991" h="1218" extrusionOk="0">
                    <a:moveTo>
                      <a:pt x="358" y="1"/>
                    </a:moveTo>
                    <a:lnTo>
                      <a:pt x="0" y="1217"/>
                    </a:lnTo>
                    <a:lnTo>
                      <a:pt x="0" y="1217"/>
                    </a:lnTo>
                    <a:lnTo>
                      <a:pt x="990" y="436"/>
                    </a:lnTo>
                    <a:lnTo>
                      <a:pt x="35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8"/>
              <p:cNvSpPr/>
              <p:nvPr/>
            </p:nvSpPr>
            <p:spPr>
              <a:xfrm>
                <a:off x="2270962" y="1642278"/>
                <a:ext cx="46620" cy="40653"/>
              </a:xfrm>
              <a:custGeom>
                <a:avLst/>
                <a:gdLst/>
                <a:ahLst/>
                <a:cxnLst/>
                <a:rect l="l" t="t" r="r" b="b"/>
                <a:pathLst>
                  <a:path w="836" h="729" extrusionOk="0">
                    <a:moveTo>
                      <a:pt x="198" y="1"/>
                    </a:moveTo>
                    <a:lnTo>
                      <a:pt x="1" y="293"/>
                    </a:lnTo>
                    <a:lnTo>
                      <a:pt x="633" y="728"/>
                    </a:lnTo>
                    <a:lnTo>
                      <a:pt x="835" y="430"/>
                    </a:lnTo>
                    <a:lnTo>
                      <a:pt x="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8"/>
              <p:cNvSpPr/>
              <p:nvPr/>
            </p:nvSpPr>
            <p:spPr>
              <a:xfrm>
                <a:off x="2074504" y="1933201"/>
                <a:ext cx="46564" cy="40262"/>
              </a:xfrm>
              <a:custGeom>
                <a:avLst/>
                <a:gdLst/>
                <a:ahLst/>
                <a:cxnLst/>
                <a:rect l="l" t="t" r="r" b="b"/>
                <a:pathLst>
                  <a:path w="835" h="722" extrusionOk="0">
                    <a:moveTo>
                      <a:pt x="203" y="1"/>
                    </a:moveTo>
                    <a:lnTo>
                      <a:pt x="0" y="293"/>
                    </a:lnTo>
                    <a:lnTo>
                      <a:pt x="638" y="722"/>
                    </a:lnTo>
                    <a:lnTo>
                      <a:pt x="835" y="430"/>
                    </a:lnTo>
                    <a:lnTo>
                      <a:pt x="20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8"/>
              <p:cNvSpPr/>
              <p:nvPr/>
            </p:nvSpPr>
            <p:spPr>
              <a:xfrm>
                <a:off x="2068481" y="1953833"/>
                <a:ext cx="38645" cy="28607"/>
              </a:xfrm>
              <a:custGeom>
                <a:avLst/>
                <a:gdLst/>
                <a:ahLst/>
                <a:cxnLst/>
                <a:rect l="l" t="t" r="r" b="b"/>
                <a:pathLst>
                  <a:path w="693" h="513" extrusionOk="0">
                    <a:moveTo>
                      <a:pt x="55" y="0"/>
                    </a:moveTo>
                    <a:lnTo>
                      <a:pt x="1" y="84"/>
                    </a:lnTo>
                    <a:lnTo>
                      <a:pt x="639" y="513"/>
                    </a:lnTo>
                    <a:lnTo>
                      <a:pt x="693" y="429"/>
                    </a:lnTo>
                    <a:lnTo>
                      <a:pt x="5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8"/>
              <p:cNvSpPr/>
              <p:nvPr/>
            </p:nvSpPr>
            <p:spPr>
              <a:xfrm>
                <a:off x="2088780" y="1923888"/>
                <a:ext cx="38645" cy="28663"/>
              </a:xfrm>
              <a:custGeom>
                <a:avLst/>
                <a:gdLst/>
                <a:ahLst/>
                <a:cxnLst/>
                <a:rect l="l" t="t" r="r" b="b"/>
                <a:pathLst>
                  <a:path w="693" h="514" extrusionOk="0">
                    <a:moveTo>
                      <a:pt x="54" y="1"/>
                    </a:moveTo>
                    <a:lnTo>
                      <a:pt x="1" y="84"/>
                    </a:lnTo>
                    <a:lnTo>
                      <a:pt x="639" y="513"/>
                    </a:lnTo>
                    <a:lnTo>
                      <a:pt x="692" y="430"/>
                    </a:lnTo>
                    <a:lnTo>
                      <a:pt x="5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8"/>
              <p:cNvSpPr/>
              <p:nvPr/>
            </p:nvSpPr>
            <p:spPr>
              <a:xfrm>
                <a:off x="2302246" y="1663580"/>
                <a:ext cx="28273" cy="25931"/>
              </a:xfrm>
              <a:custGeom>
                <a:avLst/>
                <a:gdLst/>
                <a:ahLst/>
                <a:cxnLst/>
                <a:rect l="l" t="t" r="r" b="b"/>
                <a:pathLst>
                  <a:path w="507" h="465" extrusionOk="0">
                    <a:moveTo>
                      <a:pt x="197" y="0"/>
                    </a:moveTo>
                    <a:lnTo>
                      <a:pt x="0" y="298"/>
                    </a:lnTo>
                    <a:lnTo>
                      <a:pt x="197" y="430"/>
                    </a:lnTo>
                    <a:cubicBezTo>
                      <a:pt x="230" y="453"/>
                      <a:pt x="267" y="464"/>
                      <a:pt x="303" y="464"/>
                    </a:cubicBezTo>
                    <a:cubicBezTo>
                      <a:pt x="360" y="464"/>
                      <a:pt x="415" y="436"/>
                      <a:pt x="447" y="382"/>
                    </a:cubicBezTo>
                    <a:cubicBezTo>
                      <a:pt x="507" y="298"/>
                      <a:pt x="483" y="185"/>
                      <a:pt x="400" y="132"/>
                    </a:cubicBezTo>
                    <a:lnTo>
                      <a:pt x="19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8"/>
              <p:cNvSpPr/>
              <p:nvPr/>
            </p:nvSpPr>
            <p:spPr>
              <a:xfrm>
                <a:off x="2201814" y="1676852"/>
                <a:ext cx="124412" cy="181961"/>
              </a:xfrm>
              <a:custGeom>
                <a:avLst/>
                <a:gdLst/>
                <a:ahLst/>
                <a:cxnLst/>
                <a:rect l="l" t="t" r="r" b="b"/>
                <a:pathLst>
                  <a:path w="2231" h="3263" extrusionOk="0">
                    <a:moveTo>
                      <a:pt x="2129" y="1"/>
                    </a:moveTo>
                    <a:lnTo>
                      <a:pt x="42" y="3095"/>
                    </a:lnTo>
                    <a:cubicBezTo>
                      <a:pt x="1" y="3143"/>
                      <a:pt x="19" y="3226"/>
                      <a:pt x="78" y="3262"/>
                    </a:cubicBezTo>
                    <a:lnTo>
                      <a:pt x="2230" y="66"/>
                    </a:lnTo>
                    <a:lnTo>
                      <a:pt x="212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8"/>
              <p:cNvSpPr/>
              <p:nvPr/>
            </p:nvSpPr>
            <p:spPr>
              <a:xfrm>
                <a:off x="2208115" y="1754643"/>
                <a:ext cx="68591" cy="96641"/>
              </a:xfrm>
              <a:custGeom>
                <a:avLst/>
                <a:gdLst/>
                <a:ahLst/>
                <a:cxnLst/>
                <a:rect l="l" t="t" r="r" b="b"/>
                <a:pathLst>
                  <a:path w="1230" h="1733" extrusionOk="0">
                    <a:moveTo>
                      <a:pt x="1158" y="1"/>
                    </a:moveTo>
                    <a:lnTo>
                      <a:pt x="1" y="1712"/>
                    </a:lnTo>
                    <a:cubicBezTo>
                      <a:pt x="24" y="1726"/>
                      <a:pt x="50" y="1732"/>
                      <a:pt x="76" y="1732"/>
                    </a:cubicBezTo>
                    <a:cubicBezTo>
                      <a:pt x="118" y="1732"/>
                      <a:pt x="158" y="1715"/>
                      <a:pt x="180" y="1682"/>
                    </a:cubicBezTo>
                    <a:lnTo>
                      <a:pt x="1193" y="186"/>
                    </a:lnTo>
                    <a:cubicBezTo>
                      <a:pt x="1229" y="120"/>
                      <a:pt x="1217" y="37"/>
                      <a:pt x="11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261"/>
        <p:cNvGrpSpPr/>
        <p:nvPr/>
      </p:nvGrpSpPr>
      <p:grpSpPr>
        <a:xfrm>
          <a:off x="0" y="0"/>
          <a:ext cx="0" cy="0"/>
          <a:chOff x="0" y="0"/>
          <a:chExt cx="0" cy="0"/>
        </a:xfrm>
      </p:grpSpPr>
      <p:sp>
        <p:nvSpPr>
          <p:cNvPr id="262" name="Google Shape;262;p29"/>
          <p:cNvSpPr/>
          <p:nvPr/>
        </p:nvSpPr>
        <p:spPr>
          <a:xfrm>
            <a:off x="0" y="4608500"/>
            <a:ext cx="9144000" cy="608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3" name="Google Shape;263;p29"/>
          <p:cNvGrpSpPr/>
          <p:nvPr/>
        </p:nvGrpSpPr>
        <p:grpSpPr>
          <a:xfrm>
            <a:off x="252102" y="146789"/>
            <a:ext cx="905124" cy="4848336"/>
            <a:chOff x="252102" y="146789"/>
            <a:chExt cx="905124" cy="4848336"/>
          </a:xfrm>
        </p:grpSpPr>
        <p:grpSp>
          <p:nvGrpSpPr>
            <p:cNvPr id="264" name="Google Shape;264;p29"/>
            <p:cNvGrpSpPr/>
            <p:nvPr/>
          </p:nvGrpSpPr>
          <p:grpSpPr>
            <a:xfrm>
              <a:off x="292335" y="146789"/>
              <a:ext cx="845519" cy="916623"/>
              <a:chOff x="140098" y="893514"/>
              <a:chExt cx="845519" cy="916623"/>
            </a:xfrm>
          </p:grpSpPr>
          <p:sp>
            <p:nvSpPr>
              <p:cNvPr id="265" name="Google Shape;265;p29"/>
              <p:cNvSpPr/>
              <p:nvPr/>
            </p:nvSpPr>
            <p:spPr>
              <a:xfrm>
                <a:off x="547467" y="1413813"/>
                <a:ext cx="438150" cy="396324"/>
              </a:xfrm>
              <a:custGeom>
                <a:avLst/>
                <a:gdLst/>
                <a:ahLst/>
                <a:cxnLst/>
                <a:rect l="l" t="t" r="r" b="b"/>
                <a:pathLst>
                  <a:path w="5552" h="5022" extrusionOk="0">
                    <a:moveTo>
                      <a:pt x="2386" y="1"/>
                    </a:moveTo>
                    <a:cubicBezTo>
                      <a:pt x="2386" y="7"/>
                      <a:pt x="1" y="2159"/>
                      <a:pt x="1342" y="4353"/>
                    </a:cubicBezTo>
                    <a:cubicBezTo>
                      <a:pt x="1342" y="4353"/>
                      <a:pt x="2052" y="5021"/>
                      <a:pt x="3210" y="5021"/>
                    </a:cubicBezTo>
                    <a:cubicBezTo>
                      <a:pt x="3863" y="5021"/>
                      <a:pt x="4659" y="4809"/>
                      <a:pt x="5551" y="4144"/>
                    </a:cubicBezTo>
                    <a:cubicBezTo>
                      <a:pt x="5551" y="4144"/>
                      <a:pt x="3280" y="3125"/>
                      <a:pt x="23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9"/>
              <p:cNvSpPr/>
              <p:nvPr/>
            </p:nvSpPr>
            <p:spPr>
              <a:xfrm>
                <a:off x="140098" y="893514"/>
                <a:ext cx="770708" cy="863910"/>
              </a:xfrm>
              <a:custGeom>
                <a:avLst/>
                <a:gdLst/>
                <a:ahLst/>
                <a:cxnLst/>
                <a:rect l="l" t="t" r="r" b="b"/>
                <a:pathLst>
                  <a:path w="9766" h="10947" extrusionOk="0">
                    <a:moveTo>
                      <a:pt x="7989" y="0"/>
                    </a:moveTo>
                    <a:cubicBezTo>
                      <a:pt x="7989" y="0"/>
                      <a:pt x="0" y="3476"/>
                      <a:pt x="6504" y="10946"/>
                    </a:cubicBezTo>
                    <a:cubicBezTo>
                      <a:pt x="6504" y="10946"/>
                      <a:pt x="5473" y="8436"/>
                      <a:pt x="9766" y="6141"/>
                    </a:cubicBezTo>
                    <a:cubicBezTo>
                      <a:pt x="9766" y="6141"/>
                      <a:pt x="7917" y="2880"/>
                      <a:pt x="798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7" name="Google Shape;267;p29"/>
            <p:cNvGrpSpPr/>
            <p:nvPr/>
          </p:nvGrpSpPr>
          <p:grpSpPr>
            <a:xfrm>
              <a:off x="252102" y="4107775"/>
              <a:ext cx="905124" cy="887350"/>
              <a:chOff x="252102" y="4107775"/>
              <a:chExt cx="905124" cy="887350"/>
            </a:xfrm>
          </p:grpSpPr>
          <p:sp>
            <p:nvSpPr>
              <p:cNvPr id="268" name="Google Shape;268;p29"/>
              <p:cNvSpPr/>
              <p:nvPr/>
            </p:nvSpPr>
            <p:spPr>
              <a:xfrm rot="6978333">
                <a:off x="382771" y="4222537"/>
                <a:ext cx="664659" cy="657826"/>
              </a:xfrm>
              <a:custGeom>
                <a:avLst/>
                <a:gdLst/>
                <a:ahLst/>
                <a:cxnLst/>
                <a:rect l="l" t="t" r="r" b="b"/>
                <a:pathLst>
                  <a:path w="7782" h="7702" extrusionOk="0">
                    <a:moveTo>
                      <a:pt x="6112" y="1623"/>
                    </a:moveTo>
                    <a:cubicBezTo>
                      <a:pt x="6112" y="1623"/>
                      <a:pt x="6112" y="1623"/>
                      <a:pt x="6112" y="1623"/>
                    </a:cubicBezTo>
                    <a:lnTo>
                      <a:pt x="6112" y="1623"/>
                    </a:lnTo>
                    <a:cubicBezTo>
                      <a:pt x="6112" y="1623"/>
                      <a:pt x="6112" y="1623"/>
                      <a:pt x="6112" y="1623"/>
                    </a:cubicBezTo>
                    <a:close/>
                    <a:moveTo>
                      <a:pt x="1032" y="1"/>
                    </a:moveTo>
                    <a:cubicBezTo>
                      <a:pt x="1032" y="1"/>
                      <a:pt x="1" y="4037"/>
                      <a:pt x="1909" y="6207"/>
                    </a:cubicBezTo>
                    <a:cubicBezTo>
                      <a:pt x="1909" y="6207"/>
                      <a:pt x="3569" y="7701"/>
                      <a:pt x="5835" y="7701"/>
                    </a:cubicBezTo>
                    <a:cubicBezTo>
                      <a:pt x="6447" y="7701"/>
                      <a:pt x="7102" y="7592"/>
                      <a:pt x="7781" y="7316"/>
                    </a:cubicBezTo>
                    <a:cubicBezTo>
                      <a:pt x="7781" y="7316"/>
                      <a:pt x="5635" y="6499"/>
                      <a:pt x="6112" y="1623"/>
                    </a:cubicBezTo>
                    <a:lnTo>
                      <a:pt x="6112" y="1623"/>
                    </a:lnTo>
                    <a:cubicBezTo>
                      <a:pt x="6112" y="1623"/>
                      <a:pt x="6109" y="1623"/>
                      <a:pt x="6104" y="1623"/>
                    </a:cubicBezTo>
                    <a:cubicBezTo>
                      <a:pt x="5980" y="1623"/>
                      <a:pt x="4400" y="1465"/>
                      <a:pt x="103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9"/>
              <p:cNvSpPr/>
              <p:nvPr/>
            </p:nvSpPr>
            <p:spPr>
              <a:xfrm rot="6978333">
                <a:off x="220720" y="4425421"/>
                <a:ext cx="501697" cy="241624"/>
              </a:xfrm>
              <a:custGeom>
                <a:avLst/>
                <a:gdLst/>
                <a:ahLst/>
                <a:cxnLst/>
                <a:rect l="l" t="t" r="r" b="b"/>
                <a:pathLst>
                  <a:path w="5874" h="2829" extrusionOk="0">
                    <a:moveTo>
                      <a:pt x="5873" y="2367"/>
                    </a:moveTo>
                    <a:cubicBezTo>
                      <a:pt x="5872" y="2368"/>
                      <a:pt x="5870" y="2368"/>
                      <a:pt x="5869" y="2369"/>
                    </a:cubicBezTo>
                    <a:lnTo>
                      <a:pt x="5869" y="2369"/>
                    </a:lnTo>
                    <a:cubicBezTo>
                      <a:pt x="5872" y="2368"/>
                      <a:pt x="5874" y="2368"/>
                      <a:pt x="5873" y="2367"/>
                    </a:cubicBezTo>
                    <a:close/>
                    <a:moveTo>
                      <a:pt x="2141" y="0"/>
                    </a:moveTo>
                    <a:cubicBezTo>
                      <a:pt x="2141" y="0"/>
                      <a:pt x="1496" y="1415"/>
                      <a:pt x="546" y="1415"/>
                    </a:cubicBezTo>
                    <a:cubicBezTo>
                      <a:pt x="373" y="1415"/>
                      <a:pt x="191" y="1368"/>
                      <a:pt x="1" y="1258"/>
                    </a:cubicBezTo>
                    <a:lnTo>
                      <a:pt x="1" y="1258"/>
                    </a:lnTo>
                    <a:cubicBezTo>
                      <a:pt x="1" y="1258"/>
                      <a:pt x="1394" y="2828"/>
                      <a:pt x="3689" y="2828"/>
                    </a:cubicBezTo>
                    <a:cubicBezTo>
                      <a:pt x="4346" y="2828"/>
                      <a:pt x="5076" y="2700"/>
                      <a:pt x="5869" y="2369"/>
                    </a:cubicBezTo>
                    <a:lnTo>
                      <a:pt x="5869" y="2369"/>
                    </a:lnTo>
                    <a:cubicBezTo>
                      <a:pt x="5850" y="2374"/>
                      <a:pt x="5766" y="2386"/>
                      <a:pt x="5633" y="2386"/>
                    </a:cubicBezTo>
                    <a:cubicBezTo>
                      <a:pt x="5034" y="2386"/>
                      <a:pt x="3434" y="2150"/>
                      <a:pt x="21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5100" y="445025"/>
            <a:ext cx="77139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000"/>
              <a:buFont typeface="DM Sans"/>
              <a:buNone/>
              <a:defRPr sz="3000" b="1">
                <a:solidFill>
                  <a:schemeClr val="dk1"/>
                </a:solidFill>
                <a:latin typeface="DM Sans"/>
                <a:ea typeface="DM Sans"/>
                <a:cs typeface="DM Sans"/>
                <a:sym typeface="DM Sans"/>
              </a:defRPr>
            </a:lvl1pPr>
            <a:lvl2pPr lvl="1"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715100" y="1152475"/>
            <a:ext cx="7713900" cy="34164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1pPr>
            <a:lvl2pPr marL="914400" lvl="1" indent="-3175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2pPr>
            <a:lvl3pPr marL="1371600" lvl="2" indent="-3175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3pPr>
            <a:lvl4pPr marL="1828800" lvl="3" indent="-3175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4pPr>
            <a:lvl5pPr marL="2286000" lvl="4" indent="-3175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5pPr>
            <a:lvl6pPr marL="2743200" lvl="5" indent="-3175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6pPr>
            <a:lvl7pPr marL="3200400" lvl="6" indent="-3175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7pPr>
            <a:lvl8pPr marL="3657600" lvl="7" indent="-3175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8pPr>
            <a:lvl9pPr marL="4114800" lvl="8" indent="-317500">
              <a:lnSpc>
                <a:spcPct val="100000"/>
              </a:lnSpc>
              <a:spcBef>
                <a:spcPts val="0"/>
              </a:spcBef>
              <a:spcAft>
                <a:spcPts val="0"/>
              </a:spcAft>
              <a:buClr>
                <a:schemeClr val="dk1"/>
              </a:buClr>
              <a:buSzPts val="1400"/>
              <a:buFont typeface="Archivo"/>
              <a:buChar char="■"/>
              <a:defRPr>
                <a:solidFill>
                  <a:schemeClr val="dk1"/>
                </a:solidFill>
                <a:latin typeface="Archivo"/>
                <a:ea typeface="Archivo"/>
                <a:cs typeface="Archivo"/>
                <a:sym typeface="Archiv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2" r:id="rId3"/>
    <p:sldLayoutId id="2147483655" r:id="rId4"/>
    <p:sldLayoutId id="2147483658" r:id="rId5"/>
    <p:sldLayoutId id="2147483659" r:id="rId6"/>
    <p:sldLayoutId id="2147483669" r:id="rId7"/>
    <p:sldLayoutId id="2147483674" r:id="rId8"/>
    <p:sldLayoutId id="2147483675"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9"/>
        <p:cNvGrpSpPr/>
        <p:nvPr/>
      </p:nvGrpSpPr>
      <p:grpSpPr>
        <a:xfrm>
          <a:off x="0" y="0"/>
          <a:ext cx="0" cy="0"/>
          <a:chOff x="0" y="0"/>
          <a:chExt cx="0" cy="0"/>
        </a:xfrm>
      </p:grpSpPr>
      <p:sp>
        <p:nvSpPr>
          <p:cNvPr id="280" name="Google Shape;280;p33"/>
          <p:cNvSpPr txBox="1">
            <a:spLocks noGrp="1"/>
          </p:cNvSpPr>
          <p:nvPr>
            <p:ph type="ctrTitle"/>
          </p:nvPr>
        </p:nvSpPr>
        <p:spPr>
          <a:xfrm flipH="1">
            <a:off x="3881496" y="611200"/>
            <a:ext cx="4547400" cy="2500800"/>
          </a:xfrm>
          <a:prstGeom prst="rect">
            <a:avLst/>
          </a:prstGeom>
        </p:spPr>
        <p:txBody>
          <a:bodyPr spcFirstLastPara="1" wrap="square" lIns="91425" tIns="91425" rIns="91425" bIns="91425" anchor="b" anchorCtr="0">
            <a:noAutofit/>
          </a:bodyPr>
          <a:lstStyle/>
          <a:p>
            <a:r>
              <a:rPr lang="en" dirty="0"/>
              <a:t>Public Policies</a:t>
            </a:r>
            <a:endParaRPr lang="en" b="1" dirty="0">
              <a:latin typeface="DM Sans"/>
              <a:ea typeface="DM Sans"/>
              <a:cs typeface="DM Sans"/>
            </a:endParaRPr>
          </a:p>
        </p:txBody>
      </p:sp>
      <p:cxnSp>
        <p:nvCxnSpPr>
          <p:cNvPr id="282" name="Google Shape;282;p33"/>
          <p:cNvCxnSpPr/>
          <p:nvPr/>
        </p:nvCxnSpPr>
        <p:spPr>
          <a:xfrm rot="10800000">
            <a:off x="4609594" y="3305068"/>
            <a:ext cx="3743100" cy="0"/>
          </a:xfrm>
          <a:prstGeom prst="straightConnector1">
            <a:avLst/>
          </a:prstGeom>
          <a:noFill/>
          <a:ln w="9525" cap="rnd" cmpd="sng">
            <a:solidFill>
              <a:schemeClr val="dk1"/>
            </a:solidFill>
            <a:prstDash val="solid"/>
            <a:round/>
            <a:headEnd type="none" w="med" len="med"/>
            <a:tailEnd type="none" w="med" len="med"/>
          </a:ln>
        </p:spPr>
      </p:cxnSp>
      <p:grpSp>
        <p:nvGrpSpPr>
          <p:cNvPr id="283" name="Google Shape;283;p33"/>
          <p:cNvGrpSpPr/>
          <p:nvPr/>
        </p:nvGrpSpPr>
        <p:grpSpPr>
          <a:xfrm>
            <a:off x="524550" y="611191"/>
            <a:ext cx="3980294" cy="4166809"/>
            <a:chOff x="524550" y="611191"/>
            <a:chExt cx="3980294" cy="4166809"/>
          </a:xfrm>
        </p:grpSpPr>
        <p:grpSp>
          <p:nvGrpSpPr>
            <p:cNvPr id="284" name="Google Shape;284;p33"/>
            <p:cNvGrpSpPr/>
            <p:nvPr/>
          </p:nvGrpSpPr>
          <p:grpSpPr>
            <a:xfrm flipH="1">
              <a:off x="3840211" y="2972930"/>
              <a:ext cx="664633" cy="664286"/>
              <a:chOff x="6212418" y="1482331"/>
              <a:chExt cx="627249" cy="626921"/>
            </a:xfrm>
          </p:grpSpPr>
          <p:sp>
            <p:nvSpPr>
              <p:cNvPr id="285" name="Google Shape;285;p33"/>
              <p:cNvSpPr/>
              <p:nvPr/>
            </p:nvSpPr>
            <p:spPr>
              <a:xfrm>
                <a:off x="6212418" y="1482331"/>
                <a:ext cx="627249" cy="620800"/>
              </a:xfrm>
              <a:custGeom>
                <a:avLst/>
                <a:gdLst/>
                <a:ahLst/>
                <a:cxnLst/>
                <a:rect l="l" t="t" r="r" b="b"/>
                <a:pathLst>
                  <a:path w="7782" h="7702" extrusionOk="0">
                    <a:moveTo>
                      <a:pt x="6112" y="1623"/>
                    </a:moveTo>
                    <a:cubicBezTo>
                      <a:pt x="6112" y="1623"/>
                      <a:pt x="6112" y="1623"/>
                      <a:pt x="6112" y="1623"/>
                    </a:cubicBezTo>
                    <a:lnTo>
                      <a:pt x="6112" y="1623"/>
                    </a:lnTo>
                    <a:cubicBezTo>
                      <a:pt x="6112" y="1623"/>
                      <a:pt x="6112" y="1623"/>
                      <a:pt x="6112" y="1623"/>
                    </a:cubicBezTo>
                    <a:close/>
                    <a:moveTo>
                      <a:pt x="1032" y="1"/>
                    </a:moveTo>
                    <a:cubicBezTo>
                      <a:pt x="1032" y="1"/>
                      <a:pt x="1" y="4037"/>
                      <a:pt x="1909" y="6207"/>
                    </a:cubicBezTo>
                    <a:cubicBezTo>
                      <a:pt x="1909" y="6207"/>
                      <a:pt x="3569" y="7701"/>
                      <a:pt x="5835" y="7701"/>
                    </a:cubicBezTo>
                    <a:cubicBezTo>
                      <a:pt x="6447" y="7701"/>
                      <a:pt x="7102" y="7592"/>
                      <a:pt x="7781" y="7316"/>
                    </a:cubicBezTo>
                    <a:cubicBezTo>
                      <a:pt x="7781" y="7316"/>
                      <a:pt x="5635" y="6499"/>
                      <a:pt x="6112" y="1623"/>
                    </a:cubicBezTo>
                    <a:lnTo>
                      <a:pt x="6112" y="1623"/>
                    </a:lnTo>
                    <a:cubicBezTo>
                      <a:pt x="6112" y="1623"/>
                      <a:pt x="6109" y="1623"/>
                      <a:pt x="6104" y="1623"/>
                    </a:cubicBezTo>
                    <a:cubicBezTo>
                      <a:pt x="5980" y="1623"/>
                      <a:pt x="4400" y="1465"/>
                      <a:pt x="103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33"/>
              <p:cNvSpPr/>
              <p:nvPr/>
            </p:nvSpPr>
            <p:spPr>
              <a:xfrm>
                <a:off x="6365722" y="1881228"/>
                <a:ext cx="473459" cy="228024"/>
              </a:xfrm>
              <a:custGeom>
                <a:avLst/>
                <a:gdLst/>
                <a:ahLst/>
                <a:cxnLst/>
                <a:rect l="l" t="t" r="r" b="b"/>
                <a:pathLst>
                  <a:path w="5874" h="2829" extrusionOk="0">
                    <a:moveTo>
                      <a:pt x="5873" y="2367"/>
                    </a:moveTo>
                    <a:cubicBezTo>
                      <a:pt x="5872" y="2368"/>
                      <a:pt x="5870" y="2368"/>
                      <a:pt x="5869" y="2369"/>
                    </a:cubicBezTo>
                    <a:lnTo>
                      <a:pt x="5869" y="2369"/>
                    </a:lnTo>
                    <a:cubicBezTo>
                      <a:pt x="5872" y="2368"/>
                      <a:pt x="5874" y="2368"/>
                      <a:pt x="5873" y="2367"/>
                    </a:cubicBezTo>
                    <a:close/>
                    <a:moveTo>
                      <a:pt x="2141" y="0"/>
                    </a:moveTo>
                    <a:cubicBezTo>
                      <a:pt x="2141" y="0"/>
                      <a:pt x="1496" y="1415"/>
                      <a:pt x="546" y="1415"/>
                    </a:cubicBezTo>
                    <a:cubicBezTo>
                      <a:pt x="373" y="1415"/>
                      <a:pt x="191" y="1368"/>
                      <a:pt x="1" y="1258"/>
                    </a:cubicBezTo>
                    <a:lnTo>
                      <a:pt x="1" y="1258"/>
                    </a:lnTo>
                    <a:cubicBezTo>
                      <a:pt x="1" y="1258"/>
                      <a:pt x="1394" y="2828"/>
                      <a:pt x="3689" y="2828"/>
                    </a:cubicBezTo>
                    <a:cubicBezTo>
                      <a:pt x="4346" y="2828"/>
                      <a:pt x="5076" y="2700"/>
                      <a:pt x="5869" y="2369"/>
                    </a:cubicBezTo>
                    <a:lnTo>
                      <a:pt x="5869" y="2369"/>
                    </a:lnTo>
                    <a:cubicBezTo>
                      <a:pt x="5850" y="2374"/>
                      <a:pt x="5766" y="2386"/>
                      <a:pt x="5633" y="2386"/>
                    </a:cubicBezTo>
                    <a:cubicBezTo>
                      <a:pt x="5034" y="2386"/>
                      <a:pt x="3434" y="2150"/>
                      <a:pt x="214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7" name="Google Shape;287;p33"/>
            <p:cNvGrpSpPr/>
            <p:nvPr/>
          </p:nvGrpSpPr>
          <p:grpSpPr>
            <a:xfrm flipH="1">
              <a:off x="998552" y="611191"/>
              <a:ext cx="845522" cy="916625"/>
              <a:chOff x="7511392" y="307000"/>
              <a:chExt cx="863570" cy="936192"/>
            </a:xfrm>
          </p:grpSpPr>
          <p:sp>
            <p:nvSpPr>
              <p:cNvPr id="288" name="Google Shape;288;p33"/>
              <p:cNvSpPr/>
              <p:nvPr/>
            </p:nvSpPr>
            <p:spPr>
              <a:xfrm>
                <a:off x="7927457" y="838406"/>
                <a:ext cx="447505" cy="404786"/>
              </a:xfrm>
              <a:custGeom>
                <a:avLst/>
                <a:gdLst/>
                <a:ahLst/>
                <a:cxnLst/>
                <a:rect l="l" t="t" r="r" b="b"/>
                <a:pathLst>
                  <a:path w="5552" h="5022" extrusionOk="0">
                    <a:moveTo>
                      <a:pt x="2386" y="1"/>
                    </a:moveTo>
                    <a:cubicBezTo>
                      <a:pt x="2386" y="7"/>
                      <a:pt x="1" y="2159"/>
                      <a:pt x="1342" y="4353"/>
                    </a:cubicBezTo>
                    <a:cubicBezTo>
                      <a:pt x="1342" y="4353"/>
                      <a:pt x="2052" y="5021"/>
                      <a:pt x="3210" y="5021"/>
                    </a:cubicBezTo>
                    <a:cubicBezTo>
                      <a:pt x="3863" y="5021"/>
                      <a:pt x="4659" y="4809"/>
                      <a:pt x="5551" y="4144"/>
                    </a:cubicBezTo>
                    <a:cubicBezTo>
                      <a:pt x="5551" y="4144"/>
                      <a:pt x="3280" y="3125"/>
                      <a:pt x="238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33"/>
              <p:cNvSpPr/>
              <p:nvPr/>
            </p:nvSpPr>
            <p:spPr>
              <a:xfrm>
                <a:off x="7511392" y="307000"/>
                <a:ext cx="787164" cy="882356"/>
              </a:xfrm>
              <a:custGeom>
                <a:avLst/>
                <a:gdLst/>
                <a:ahLst/>
                <a:cxnLst/>
                <a:rect l="l" t="t" r="r" b="b"/>
                <a:pathLst>
                  <a:path w="9766" h="10947" extrusionOk="0">
                    <a:moveTo>
                      <a:pt x="7989" y="0"/>
                    </a:moveTo>
                    <a:cubicBezTo>
                      <a:pt x="7989" y="0"/>
                      <a:pt x="0" y="3476"/>
                      <a:pt x="6504" y="10946"/>
                    </a:cubicBezTo>
                    <a:cubicBezTo>
                      <a:pt x="6504" y="10946"/>
                      <a:pt x="5473" y="8436"/>
                      <a:pt x="9766" y="6141"/>
                    </a:cubicBezTo>
                    <a:cubicBezTo>
                      <a:pt x="9766" y="6141"/>
                      <a:pt x="7917" y="2880"/>
                      <a:pt x="798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0" name="Google Shape;290;p33"/>
            <p:cNvSpPr/>
            <p:nvPr/>
          </p:nvSpPr>
          <p:spPr>
            <a:xfrm>
              <a:off x="524550" y="4609128"/>
              <a:ext cx="3273253" cy="168873"/>
            </a:xfrm>
            <a:custGeom>
              <a:avLst/>
              <a:gdLst/>
              <a:ahLst/>
              <a:cxnLst/>
              <a:rect l="l" t="t" r="r" b="b"/>
              <a:pathLst>
                <a:path w="17929" h="925" extrusionOk="0">
                  <a:moveTo>
                    <a:pt x="8961" y="1"/>
                  </a:moveTo>
                  <a:cubicBezTo>
                    <a:pt x="4013" y="1"/>
                    <a:pt x="1" y="209"/>
                    <a:pt x="1" y="466"/>
                  </a:cubicBezTo>
                  <a:cubicBezTo>
                    <a:pt x="1" y="722"/>
                    <a:pt x="4013" y="925"/>
                    <a:pt x="8961" y="925"/>
                  </a:cubicBezTo>
                  <a:cubicBezTo>
                    <a:pt x="13916" y="925"/>
                    <a:pt x="17928" y="722"/>
                    <a:pt x="17928" y="466"/>
                  </a:cubicBezTo>
                  <a:cubicBezTo>
                    <a:pt x="17928" y="209"/>
                    <a:pt x="13916" y="1"/>
                    <a:pt x="8961"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1" name="Google Shape;291;p33"/>
            <p:cNvGrpSpPr/>
            <p:nvPr/>
          </p:nvGrpSpPr>
          <p:grpSpPr>
            <a:xfrm>
              <a:off x="813848" y="4145244"/>
              <a:ext cx="2655916" cy="566303"/>
              <a:chOff x="6098010" y="4127346"/>
              <a:chExt cx="2020169" cy="430747"/>
            </a:xfrm>
          </p:grpSpPr>
          <p:sp>
            <p:nvSpPr>
              <p:cNvPr id="292" name="Google Shape;292;p33"/>
              <p:cNvSpPr/>
              <p:nvPr/>
            </p:nvSpPr>
            <p:spPr>
              <a:xfrm>
                <a:off x="6098010" y="4127346"/>
                <a:ext cx="1162557" cy="430744"/>
              </a:xfrm>
              <a:custGeom>
                <a:avLst/>
                <a:gdLst/>
                <a:ahLst/>
                <a:cxnLst/>
                <a:rect l="l" t="t" r="r" b="b"/>
                <a:pathLst>
                  <a:path w="8372" h="3102" extrusionOk="0">
                    <a:moveTo>
                      <a:pt x="358" y="1"/>
                    </a:moveTo>
                    <a:cubicBezTo>
                      <a:pt x="1" y="1038"/>
                      <a:pt x="1" y="2064"/>
                      <a:pt x="358" y="3101"/>
                    </a:cubicBezTo>
                    <a:lnTo>
                      <a:pt x="8371" y="3101"/>
                    </a:lnTo>
                    <a:lnTo>
                      <a:pt x="837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33"/>
              <p:cNvSpPr/>
              <p:nvPr/>
            </p:nvSpPr>
            <p:spPr>
              <a:xfrm>
                <a:off x="6098010" y="4127346"/>
                <a:ext cx="114423" cy="430744"/>
              </a:xfrm>
              <a:custGeom>
                <a:avLst/>
                <a:gdLst/>
                <a:ahLst/>
                <a:cxnLst/>
                <a:rect l="l" t="t" r="r" b="b"/>
                <a:pathLst>
                  <a:path w="824" h="3102" extrusionOk="0">
                    <a:moveTo>
                      <a:pt x="358" y="1"/>
                    </a:moveTo>
                    <a:cubicBezTo>
                      <a:pt x="1" y="1038"/>
                      <a:pt x="1" y="2064"/>
                      <a:pt x="358" y="3101"/>
                    </a:cubicBezTo>
                    <a:lnTo>
                      <a:pt x="794" y="3101"/>
                    </a:lnTo>
                    <a:cubicBezTo>
                      <a:pt x="472" y="2064"/>
                      <a:pt x="484" y="1038"/>
                      <a:pt x="8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33"/>
              <p:cNvSpPr/>
              <p:nvPr/>
            </p:nvSpPr>
            <p:spPr>
              <a:xfrm>
                <a:off x="6190770" y="4127346"/>
                <a:ext cx="67209" cy="430744"/>
              </a:xfrm>
              <a:custGeom>
                <a:avLst/>
                <a:gdLst/>
                <a:ahLst/>
                <a:cxnLst/>
                <a:rect l="l" t="t" r="r" b="b"/>
                <a:pathLst>
                  <a:path w="484" h="3102" extrusionOk="0">
                    <a:moveTo>
                      <a:pt x="364" y="1"/>
                    </a:moveTo>
                    <a:cubicBezTo>
                      <a:pt x="0" y="1038"/>
                      <a:pt x="0" y="2064"/>
                      <a:pt x="364" y="3101"/>
                    </a:cubicBezTo>
                    <a:lnTo>
                      <a:pt x="483" y="3101"/>
                    </a:lnTo>
                    <a:cubicBezTo>
                      <a:pt x="131" y="2064"/>
                      <a:pt x="131" y="1038"/>
                      <a:pt x="4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33"/>
              <p:cNvSpPr/>
              <p:nvPr/>
            </p:nvSpPr>
            <p:spPr>
              <a:xfrm>
                <a:off x="7027692" y="4127346"/>
                <a:ext cx="66376" cy="430744"/>
              </a:xfrm>
              <a:custGeom>
                <a:avLst/>
                <a:gdLst/>
                <a:ahLst/>
                <a:cxnLst/>
                <a:rect l="l" t="t" r="r" b="b"/>
                <a:pathLst>
                  <a:path w="478" h="3102" extrusionOk="0">
                    <a:moveTo>
                      <a:pt x="359" y="1"/>
                    </a:moveTo>
                    <a:cubicBezTo>
                      <a:pt x="1" y="1038"/>
                      <a:pt x="1" y="2064"/>
                      <a:pt x="359" y="3101"/>
                    </a:cubicBezTo>
                    <a:lnTo>
                      <a:pt x="478" y="3101"/>
                    </a:lnTo>
                    <a:cubicBezTo>
                      <a:pt x="126" y="2064"/>
                      <a:pt x="126" y="1038"/>
                      <a:pt x="46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33"/>
              <p:cNvSpPr/>
              <p:nvPr/>
            </p:nvSpPr>
            <p:spPr>
              <a:xfrm>
                <a:off x="7185856" y="4127346"/>
                <a:ext cx="932323" cy="46518"/>
              </a:xfrm>
              <a:custGeom>
                <a:avLst/>
                <a:gdLst/>
                <a:ahLst/>
                <a:cxnLst/>
                <a:rect l="l" t="t" r="r" b="b"/>
                <a:pathLst>
                  <a:path w="6714" h="335" extrusionOk="0">
                    <a:moveTo>
                      <a:pt x="1" y="1"/>
                    </a:moveTo>
                    <a:lnTo>
                      <a:pt x="1" y="335"/>
                    </a:lnTo>
                    <a:lnTo>
                      <a:pt x="6714" y="335"/>
                    </a:lnTo>
                    <a:lnTo>
                      <a:pt x="6714" y="1"/>
                    </a:lnTo>
                    <a:close/>
                  </a:path>
                </a:pathLst>
              </a:custGeom>
              <a:solidFill>
                <a:srgbClr val="C4BD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33"/>
              <p:cNvSpPr/>
              <p:nvPr/>
            </p:nvSpPr>
            <p:spPr>
              <a:xfrm>
                <a:off x="7185856" y="4511575"/>
                <a:ext cx="932323" cy="46518"/>
              </a:xfrm>
              <a:custGeom>
                <a:avLst/>
                <a:gdLst/>
                <a:ahLst/>
                <a:cxnLst/>
                <a:rect l="l" t="t" r="r" b="b"/>
                <a:pathLst>
                  <a:path w="6714" h="335" extrusionOk="0">
                    <a:moveTo>
                      <a:pt x="1" y="0"/>
                    </a:moveTo>
                    <a:lnTo>
                      <a:pt x="1" y="334"/>
                    </a:lnTo>
                    <a:lnTo>
                      <a:pt x="6714" y="334"/>
                    </a:lnTo>
                    <a:lnTo>
                      <a:pt x="6714" y="0"/>
                    </a:lnTo>
                    <a:close/>
                  </a:path>
                </a:pathLst>
              </a:custGeom>
              <a:solidFill>
                <a:srgbClr val="C4BD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33"/>
              <p:cNvSpPr/>
              <p:nvPr/>
            </p:nvSpPr>
            <p:spPr>
              <a:xfrm>
                <a:off x="7199881" y="4175392"/>
                <a:ext cx="887748" cy="336319"/>
              </a:xfrm>
              <a:custGeom>
                <a:avLst/>
                <a:gdLst/>
                <a:ahLst/>
                <a:cxnLst/>
                <a:rect l="l" t="t" r="r" b="b"/>
                <a:pathLst>
                  <a:path w="6393" h="2422" extrusionOk="0">
                    <a:moveTo>
                      <a:pt x="281" y="1"/>
                    </a:moveTo>
                    <a:cubicBezTo>
                      <a:pt x="1" y="806"/>
                      <a:pt x="1" y="1616"/>
                      <a:pt x="281" y="2421"/>
                    </a:cubicBezTo>
                    <a:lnTo>
                      <a:pt x="6392" y="2421"/>
                    </a:lnTo>
                    <a:cubicBezTo>
                      <a:pt x="6344" y="2296"/>
                      <a:pt x="6303" y="2159"/>
                      <a:pt x="6273" y="2034"/>
                    </a:cubicBezTo>
                    <a:cubicBezTo>
                      <a:pt x="6261" y="2016"/>
                      <a:pt x="6261" y="2004"/>
                      <a:pt x="6261" y="1992"/>
                    </a:cubicBezTo>
                    <a:cubicBezTo>
                      <a:pt x="6231" y="1873"/>
                      <a:pt x="6213" y="1754"/>
                      <a:pt x="6195" y="1634"/>
                    </a:cubicBezTo>
                    <a:cubicBezTo>
                      <a:pt x="6189" y="1622"/>
                      <a:pt x="6189" y="1605"/>
                      <a:pt x="6189" y="1593"/>
                    </a:cubicBezTo>
                    <a:cubicBezTo>
                      <a:pt x="6171" y="1473"/>
                      <a:pt x="6166" y="1354"/>
                      <a:pt x="6166" y="1235"/>
                    </a:cubicBezTo>
                    <a:lnTo>
                      <a:pt x="6166" y="1187"/>
                    </a:lnTo>
                    <a:cubicBezTo>
                      <a:pt x="6166" y="1068"/>
                      <a:pt x="6171" y="949"/>
                      <a:pt x="6189" y="829"/>
                    </a:cubicBezTo>
                    <a:cubicBezTo>
                      <a:pt x="6195" y="818"/>
                      <a:pt x="6195" y="806"/>
                      <a:pt x="6195" y="788"/>
                    </a:cubicBezTo>
                    <a:cubicBezTo>
                      <a:pt x="6213" y="669"/>
                      <a:pt x="6231" y="549"/>
                      <a:pt x="6261" y="430"/>
                    </a:cubicBezTo>
                    <a:cubicBezTo>
                      <a:pt x="6261" y="418"/>
                      <a:pt x="6273" y="400"/>
                      <a:pt x="6273" y="388"/>
                    </a:cubicBezTo>
                    <a:cubicBezTo>
                      <a:pt x="6303" y="257"/>
                      <a:pt x="6344" y="126"/>
                      <a:pt x="639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33"/>
              <p:cNvSpPr/>
              <p:nvPr/>
            </p:nvSpPr>
            <p:spPr>
              <a:xfrm>
                <a:off x="7308332" y="4227604"/>
                <a:ext cx="762633" cy="6804"/>
              </a:xfrm>
              <a:custGeom>
                <a:avLst/>
                <a:gdLst/>
                <a:ahLst/>
                <a:cxnLst/>
                <a:rect l="l" t="t" r="r" b="b"/>
                <a:pathLst>
                  <a:path w="5492" h="49" extrusionOk="0">
                    <a:moveTo>
                      <a:pt x="25" y="0"/>
                    </a:moveTo>
                    <a:cubicBezTo>
                      <a:pt x="13" y="0"/>
                      <a:pt x="1" y="12"/>
                      <a:pt x="1" y="24"/>
                    </a:cubicBezTo>
                    <a:cubicBezTo>
                      <a:pt x="1" y="42"/>
                      <a:pt x="13" y="48"/>
                      <a:pt x="25" y="48"/>
                    </a:cubicBezTo>
                    <a:lnTo>
                      <a:pt x="5480" y="48"/>
                    </a:lnTo>
                    <a:cubicBezTo>
                      <a:pt x="5480" y="30"/>
                      <a:pt x="5492" y="18"/>
                      <a:pt x="549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33"/>
              <p:cNvSpPr/>
              <p:nvPr/>
            </p:nvSpPr>
            <p:spPr>
              <a:xfrm>
                <a:off x="7363877" y="4283843"/>
                <a:ext cx="695562" cy="5971"/>
              </a:xfrm>
              <a:custGeom>
                <a:avLst/>
                <a:gdLst/>
                <a:ahLst/>
                <a:cxnLst/>
                <a:rect l="l" t="t" r="r" b="b"/>
                <a:pathLst>
                  <a:path w="5009" h="43" extrusionOk="0">
                    <a:moveTo>
                      <a:pt x="24" y="1"/>
                    </a:moveTo>
                    <a:cubicBezTo>
                      <a:pt x="6" y="1"/>
                      <a:pt x="0" y="7"/>
                      <a:pt x="0" y="25"/>
                    </a:cubicBezTo>
                    <a:cubicBezTo>
                      <a:pt x="0" y="37"/>
                      <a:pt x="6" y="43"/>
                      <a:pt x="24" y="43"/>
                    </a:cubicBezTo>
                    <a:lnTo>
                      <a:pt x="4996" y="43"/>
                    </a:lnTo>
                    <a:cubicBezTo>
                      <a:pt x="5008" y="31"/>
                      <a:pt x="5008" y="13"/>
                      <a:pt x="500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33"/>
              <p:cNvSpPr/>
              <p:nvPr/>
            </p:nvSpPr>
            <p:spPr>
              <a:xfrm>
                <a:off x="7288475" y="4339387"/>
                <a:ext cx="767632" cy="6665"/>
              </a:xfrm>
              <a:custGeom>
                <a:avLst/>
                <a:gdLst/>
                <a:ahLst/>
                <a:cxnLst/>
                <a:rect l="l" t="t" r="r" b="b"/>
                <a:pathLst>
                  <a:path w="5528" h="48" extrusionOk="0">
                    <a:moveTo>
                      <a:pt x="19" y="0"/>
                    </a:moveTo>
                    <a:cubicBezTo>
                      <a:pt x="7" y="0"/>
                      <a:pt x="1" y="12"/>
                      <a:pt x="1" y="24"/>
                    </a:cubicBezTo>
                    <a:cubicBezTo>
                      <a:pt x="1" y="42"/>
                      <a:pt x="7" y="48"/>
                      <a:pt x="19" y="48"/>
                    </a:cubicBezTo>
                    <a:lnTo>
                      <a:pt x="5528" y="48"/>
                    </a:lnTo>
                    <a:lnTo>
                      <a:pt x="552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33"/>
              <p:cNvSpPr/>
              <p:nvPr/>
            </p:nvSpPr>
            <p:spPr>
              <a:xfrm>
                <a:off x="7344020" y="4395626"/>
                <a:ext cx="715420" cy="5971"/>
              </a:xfrm>
              <a:custGeom>
                <a:avLst/>
                <a:gdLst/>
                <a:ahLst/>
                <a:cxnLst/>
                <a:rect l="l" t="t" r="r" b="b"/>
                <a:pathLst>
                  <a:path w="5152" h="43" extrusionOk="0">
                    <a:moveTo>
                      <a:pt x="24" y="1"/>
                    </a:moveTo>
                    <a:cubicBezTo>
                      <a:pt x="6" y="1"/>
                      <a:pt x="0" y="7"/>
                      <a:pt x="0" y="25"/>
                    </a:cubicBezTo>
                    <a:cubicBezTo>
                      <a:pt x="0" y="36"/>
                      <a:pt x="6" y="42"/>
                      <a:pt x="24" y="42"/>
                    </a:cubicBezTo>
                    <a:lnTo>
                      <a:pt x="5151" y="42"/>
                    </a:lnTo>
                    <a:lnTo>
                      <a:pt x="515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33"/>
              <p:cNvSpPr/>
              <p:nvPr/>
            </p:nvSpPr>
            <p:spPr>
              <a:xfrm>
                <a:off x="7308332" y="4451170"/>
                <a:ext cx="762633" cy="6665"/>
              </a:xfrm>
              <a:custGeom>
                <a:avLst/>
                <a:gdLst/>
                <a:ahLst/>
                <a:cxnLst/>
                <a:rect l="l" t="t" r="r" b="b"/>
                <a:pathLst>
                  <a:path w="5492" h="48" extrusionOk="0">
                    <a:moveTo>
                      <a:pt x="25" y="0"/>
                    </a:moveTo>
                    <a:cubicBezTo>
                      <a:pt x="13" y="0"/>
                      <a:pt x="1" y="12"/>
                      <a:pt x="1" y="24"/>
                    </a:cubicBezTo>
                    <a:cubicBezTo>
                      <a:pt x="1" y="42"/>
                      <a:pt x="13" y="48"/>
                      <a:pt x="25" y="48"/>
                    </a:cubicBezTo>
                    <a:lnTo>
                      <a:pt x="5492" y="48"/>
                    </a:lnTo>
                    <a:cubicBezTo>
                      <a:pt x="5480" y="30"/>
                      <a:pt x="5480" y="18"/>
                      <a:pt x="548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33"/>
              <p:cNvSpPr/>
              <p:nvPr/>
            </p:nvSpPr>
            <p:spPr>
              <a:xfrm>
                <a:off x="7237235" y="4175392"/>
                <a:ext cx="850394" cy="336319"/>
              </a:xfrm>
              <a:custGeom>
                <a:avLst/>
                <a:gdLst/>
                <a:ahLst/>
                <a:cxnLst/>
                <a:rect l="l" t="t" r="r" b="b"/>
                <a:pathLst>
                  <a:path w="6124" h="2422" extrusionOk="0">
                    <a:moveTo>
                      <a:pt x="0" y="1"/>
                    </a:moveTo>
                    <a:cubicBezTo>
                      <a:pt x="0" y="1"/>
                      <a:pt x="3440" y="806"/>
                      <a:pt x="5169" y="2421"/>
                    </a:cubicBezTo>
                    <a:lnTo>
                      <a:pt x="6123" y="2421"/>
                    </a:lnTo>
                    <a:cubicBezTo>
                      <a:pt x="6075" y="2296"/>
                      <a:pt x="6034" y="2159"/>
                      <a:pt x="6004" y="2034"/>
                    </a:cubicBezTo>
                    <a:cubicBezTo>
                      <a:pt x="5992" y="2016"/>
                      <a:pt x="5992" y="2004"/>
                      <a:pt x="5986" y="1992"/>
                    </a:cubicBezTo>
                    <a:cubicBezTo>
                      <a:pt x="5956" y="1873"/>
                      <a:pt x="5932" y="1754"/>
                      <a:pt x="5920" y="1634"/>
                    </a:cubicBezTo>
                    <a:cubicBezTo>
                      <a:pt x="5908" y="1622"/>
                      <a:pt x="5908" y="1605"/>
                      <a:pt x="5908" y="1593"/>
                    </a:cubicBezTo>
                    <a:cubicBezTo>
                      <a:pt x="5897" y="1473"/>
                      <a:pt x="5891" y="1354"/>
                      <a:pt x="5891" y="1235"/>
                    </a:cubicBezTo>
                    <a:lnTo>
                      <a:pt x="5891" y="1187"/>
                    </a:lnTo>
                    <a:cubicBezTo>
                      <a:pt x="5891" y="1068"/>
                      <a:pt x="5897" y="949"/>
                      <a:pt x="5908" y="829"/>
                    </a:cubicBezTo>
                    <a:cubicBezTo>
                      <a:pt x="5920" y="818"/>
                      <a:pt x="5920" y="806"/>
                      <a:pt x="5920" y="788"/>
                    </a:cubicBezTo>
                    <a:cubicBezTo>
                      <a:pt x="5932" y="669"/>
                      <a:pt x="5956" y="549"/>
                      <a:pt x="5986" y="430"/>
                    </a:cubicBezTo>
                    <a:cubicBezTo>
                      <a:pt x="5986" y="418"/>
                      <a:pt x="5992" y="400"/>
                      <a:pt x="5992" y="388"/>
                    </a:cubicBezTo>
                    <a:cubicBezTo>
                      <a:pt x="6022" y="257"/>
                      <a:pt x="6069" y="126"/>
                      <a:pt x="6111"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33"/>
              <p:cNvSpPr/>
              <p:nvPr/>
            </p:nvSpPr>
            <p:spPr>
              <a:xfrm>
                <a:off x="7129617" y="4127346"/>
                <a:ext cx="987729" cy="430744"/>
              </a:xfrm>
              <a:custGeom>
                <a:avLst/>
                <a:gdLst/>
                <a:ahLst/>
                <a:cxnLst/>
                <a:rect l="l" t="t" r="r" b="b"/>
                <a:pathLst>
                  <a:path w="7113" h="3102" extrusionOk="0">
                    <a:moveTo>
                      <a:pt x="471" y="1"/>
                    </a:moveTo>
                    <a:cubicBezTo>
                      <a:pt x="471" y="1"/>
                      <a:pt x="60" y="561"/>
                      <a:pt x="30" y="1509"/>
                    </a:cubicBezTo>
                    <a:cubicBezTo>
                      <a:pt x="0" y="2451"/>
                      <a:pt x="268" y="3101"/>
                      <a:pt x="268" y="3101"/>
                    </a:cubicBezTo>
                    <a:lnTo>
                      <a:pt x="7113" y="3101"/>
                    </a:lnTo>
                    <a:lnTo>
                      <a:pt x="7113" y="2767"/>
                    </a:lnTo>
                    <a:lnTo>
                      <a:pt x="775" y="2767"/>
                    </a:lnTo>
                    <a:cubicBezTo>
                      <a:pt x="775" y="2767"/>
                      <a:pt x="549" y="2058"/>
                      <a:pt x="567" y="1497"/>
                    </a:cubicBezTo>
                    <a:cubicBezTo>
                      <a:pt x="590" y="943"/>
                      <a:pt x="698" y="454"/>
                      <a:pt x="775" y="335"/>
                    </a:cubicBezTo>
                    <a:lnTo>
                      <a:pt x="7113" y="335"/>
                    </a:lnTo>
                    <a:lnTo>
                      <a:pt x="711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3"/>
              <p:cNvSpPr/>
              <p:nvPr/>
            </p:nvSpPr>
            <p:spPr>
              <a:xfrm>
                <a:off x="7080737" y="4127346"/>
                <a:ext cx="114423" cy="430744"/>
              </a:xfrm>
              <a:custGeom>
                <a:avLst/>
                <a:gdLst/>
                <a:ahLst/>
                <a:cxnLst/>
                <a:rect l="l" t="t" r="r" b="b"/>
                <a:pathLst>
                  <a:path w="824" h="3102" extrusionOk="0">
                    <a:moveTo>
                      <a:pt x="364" y="1"/>
                    </a:moveTo>
                    <a:cubicBezTo>
                      <a:pt x="0" y="1038"/>
                      <a:pt x="0" y="2064"/>
                      <a:pt x="364" y="3101"/>
                    </a:cubicBezTo>
                    <a:lnTo>
                      <a:pt x="793" y="3101"/>
                    </a:lnTo>
                    <a:cubicBezTo>
                      <a:pt x="471" y="2064"/>
                      <a:pt x="489" y="1038"/>
                      <a:pt x="8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7" name="Google Shape;307;p33"/>
            <p:cNvGrpSpPr/>
            <p:nvPr/>
          </p:nvGrpSpPr>
          <p:grpSpPr>
            <a:xfrm>
              <a:off x="1139576" y="1451653"/>
              <a:ext cx="2741920" cy="2134502"/>
              <a:chOff x="6328726" y="268400"/>
              <a:chExt cx="1863097" cy="1450168"/>
            </a:xfrm>
          </p:grpSpPr>
          <p:sp>
            <p:nvSpPr>
              <p:cNvPr id="308" name="Google Shape;308;p33"/>
              <p:cNvSpPr/>
              <p:nvPr/>
            </p:nvSpPr>
            <p:spPr>
              <a:xfrm>
                <a:off x="7246326" y="450597"/>
                <a:ext cx="869827" cy="133412"/>
              </a:xfrm>
              <a:custGeom>
                <a:avLst/>
                <a:gdLst/>
                <a:ahLst/>
                <a:cxnLst/>
                <a:rect l="l" t="t" r="r" b="b"/>
                <a:pathLst>
                  <a:path w="11162" h="1712" extrusionOk="0">
                    <a:moveTo>
                      <a:pt x="3126" y="1"/>
                    </a:moveTo>
                    <a:cubicBezTo>
                      <a:pt x="2077" y="1"/>
                      <a:pt x="1062" y="103"/>
                      <a:pt x="0" y="262"/>
                    </a:cubicBezTo>
                    <a:lnTo>
                      <a:pt x="167" y="1711"/>
                    </a:lnTo>
                    <a:cubicBezTo>
                      <a:pt x="167" y="1711"/>
                      <a:pt x="1049" y="1086"/>
                      <a:pt x="3184" y="1086"/>
                    </a:cubicBezTo>
                    <a:cubicBezTo>
                      <a:pt x="3507" y="1086"/>
                      <a:pt x="3858" y="1100"/>
                      <a:pt x="4239" y="1133"/>
                    </a:cubicBezTo>
                    <a:cubicBezTo>
                      <a:pt x="5184" y="1217"/>
                      <a:pt x="6318" y="1285"/>
                      <a:pt x="7379" y="1285"/>
                    </a:cubicBezTo>
                    <a:cubicBezTo>
                      <a:pt x="9403" y="1285"/>
                      <a:pt x="11162" y="1038"/>
                      <a:pt x="10833" y="185"/>
                    </a:cubicBezTo>
                    <a:cubicBezTo>
                      <a:pt x="10809" y="124"/>
                      <a:pt x="10754" y="90"/>
                      <a:pt x="10698" y="90"/>
                    </a:cubicBezTo>
                    <a:cubicBezTo>
                      <a:pt x="10655" y="90"/>
                      <a:pt x="10611" y="111"/>
                      <a:pt x="10583" y="155"/>
                    </a:cubicBezTo>
                    <a:cubicBezTo>
                      <a:pt x="10404" y="425"/>
                      <a:pt x="9965" y="857"/>
                      <a:pt x="8984" y="857"/>
                    </a:cubicBezTo>
                    <a:cubicBezTo>
                      <a:pt x="8622" y="857"/>
                      <a:pt x="8186" y="798"/>
                      <a:pt x="7661" y="650"/>
                    </a:cubicBezTo>
                    <a:cubicBezTo>
                      <a:pt x="5966" y="181"/>
                      <a:pt x="4516" y="1"/>
                      <a:pt x="312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33"/>
              <p:cNvSpPr/>
              <p:nvPr/>
            </p:nvSpPr>
            <p:spPr>
              <a:xfrm>
                <a:off x="6414836" y="471014"/>
                <a:ext cx="844578" cy="222093"/>
              </a:xfrm>
              <a:custGeom>
                <a:avLst/>
                <a:gdLst/>
                <a:ahLst/>
                <a:cxnLst/>
                <a:rect l="l" t="t" r="r" b="b"/>
                <a:pathLst>
                  <a:path w="10838" h="2850" extrusionOk="0">
                    <a:moveTo>
                      <a:pt x="10688" y="0"/>
                    </a:moveTo>
                    <a:cubicBezTo>
                      <a:pt x="8196" y="149"/>
                      <a:pt x="6014" y="537"/>
                      <a:pt x="3277" y="1968"/>
                    </a:cubicBezTo>
                    <a:cubicBezTo>
                      <a:pt x="2509" y="2368"/>
                      <a:pt x="1914" y="2505"/>
                      <a:pt x="1459" y="2505"/>
                    </a:cubicBezTo>
                    <a:cubicBezTo>
                      <a:pt x="859" y="2505"/>
                      <a:pt x="503" y="2267"/>
                      <a:pt x="320" y="2087"/>
                    </a:cubicBezTo>
                    <a:cubicBezTo>
                      <a:pt x="292" y="2059"/>
                      <a:pt x="257" y="2046"/>
                      <a:pt x="223" y="2046"/>
                    </a:cubicBezTo>
                    <a:cubicBezTo>
                      <a:pt x="155" y="2046"/>
                      <a:pt x="90" y="2095"/>
                      <a:pt x="82" y="2170"/>
                    </a:cubicBezTo>
                    <a:cubicBezTo>
                      <a:pt x="1" y="2663"/>
                      <a:pt x="490" y="2850"/>
                      <a:pt x="1272" y="2850"/>
                    </a:cubicBezTo>
                    <a:cubicBezTo>
                      <a:pt x="2678" y="2850"/>
                      <a:pt x="5032" y="2246"/>
                      <a:pt x="6729" y="1729"/>
                    </a:cubicBezTo>
                    <a:cubicBezTo>
                      <a:pt x="7925" y="1367"/>
                      <a:pt x="8850" y="1264"/>
                      <a:pt x="9516" y="1264"/>
                    </a:cubicBezTo>
                    <a:cubicBezTo>
                      <a:pt x="10407" y="1264"/>
                      <a:pt x="10837" y="1449"/>
                      <a:pt x="10837" y="1449"/>
                    </a:cubicBezTo>
                    <a:lnTo>
                      <a:pt x="1068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3"/>
              <p:cNvSpPr/>
              <p:nvPr/>
            </p:nvSpPr>
            <p:spPr>
              <a:xfrm>
                <a:off x="7204011" y="473741"/>
                <a:ext cx="17300" cy="99513"/>
              </a:xfrm>
              <a:custGeom>
                <a:avLst/>
                <a:gdLst/>
                <a:ahLst/>
                <a:cxnLst/>
                <a:rect l="l" t="t" r="r" b="b"/>
                <a:pathLst>
                  <a:path w="222" h="1277" extrusionOk="0">
                    <a:moveTo>
                      <a:pt x="62" y="0"/>
                    </a:moveTo>
                    <a:cubicBezTo>
                      <a:pt x="53" y="0"/>
                      <a:pt x="45" y="2"/>
                      <a:pt x="36" y="7"/>
                    </a:cubicBezTo>
                    <a:lnTo>
                      <a:pt x="1" y="1259"/>
                    </a:lnTo>
                    <a:lnTo>
                      <a:pt x="173" y="1277"/>
                    </a:lnTo>
                    <a:lnTo>
                      <a:pt x="221" y="174"/>
                    </a:lnTo>
                    <a:cubicBezTo>
                      <a:pt x="221" y="174"/>
                      <a:pt x="139" y="0"/>
                      <a:pt x="62"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33"/>
              <p:cNvSpPr/>
              <p:nvPr/>
            </p:nvSpPr>
            <p:spPr>
              <a:xfrm>
                <a:off x="7286303" y="462909"/>
                <a:ext cx="26028" cy="102942"/>
              </a:xfrm>
              <a:custGeom>
                <a:avLst/>
                <a:gdLst/>
                <a:ahLst/>
                <a:cxnLst/>
                <a:rect l="l" t="t" r="r" b="b"/>
                <a:pathLst>
                  <a:path w="334" h="1321" extrusionOk="0">
                    <a:moveTo>
                      <a:pt x="192" y="0"/>
                    </a:moveTo>
                    <a:cubicBezTo>
                      <a:pt x="105" y="0"/>
                      <a:pt x="0" y="212"/>
                      <a:pt x="6" y="218"/>
                    </a:cubicBezTo>
                    <a:lnTo>
                      <a:pt x="143" y="1321"/>
                    </a:lnTo>
                    <a:lnTo>
                      <a:pt x="334" y="1255"/>
                    </a:lnTo>
                    <a:lnTo>
                      <a:pt x="209" y="3"/>
                    </a:lnTo>
                    <a:cubicBezTo>
                      <a:pt x="203" y="1"/>
                      <a:pt x="198" y="0"/>
                      <a:pt x="192"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3"/>
              <p:cNvSpPr/>
              <p:nvPr/>
            </p:nvSpPr>
            <p:spPr>
              <a:xfrm>
                <a:off x="7168710" y="436180"/>
                <a:ext cx="167778" cy="1184342"/>
              </a:xfrm>
              <a:custGeom>
                <a:avLst/>
                <a:gdLst/>
                <a:ahLst/>
                <a:cxnLst/>
                <a:rect l="l" t="t" r="r" b="b"/>
                <a:pathLst>
                  <a:path w="2153" h="15198" extrusionOk="0">
                    <a:moveTo>
                      <a:pt x="1139" y="0"/>
                    </a:moveTo>
                    <a:cubicBezTo>
                      <a:pt x="877" y="0"/>
                      <a:pt x="668" y="203"/>
                      <a:pt x="650" y="465"/>
                    </a:cubicBezTo>
                    <a:lnTo>
                      <a:pt x="644" y="644"/>
                    </a:lnTo>
                    <a:lnTo>
                      <a:pt x="638" y="871"/>
                    </a:lnTo>
                    <a:lnTo>
                      <a:pt x="591" y="1926"/>
                    </a:lnTo>
                    <a:lnTo>
                      <a:pt x="203" y="10392"/>
                    </a:lnTo>
                    <a:lnTo>
                      <a:pt x="197" y="10499"/>
                    </a:lnTo>
                    <a:lnTo>
                      <a:pt x="191" y="10666"/>
                    </a:lnTo>
                    <a:lnTo>
                      <a:pt x="179" y="10982"/>
                    </a:lnTo>
                    <a:lnTo>
                      <a:pt x="167" y="11143"/>
                    </a:lnTo>
                    <a:lnTo>
                      <a:pt x="161" y="11256"/>
                    </a:lnTo>
                    <a:lnTo>
                      <a:pt x="30" y="14094"/>
                    </a:lnTo>
                    <a:cubicBezTo>
                      <a:pt x="0" y="14696"/>
                      <a:pt x="477" y="15197"/>
                      <a:pt x="1080" y="15197"/>
                    </a:cubicBezTo>
                    <a:cubicBezTo>
                      <a:pt x="1676" y="15197"/>
                      <a:pt x="2153" y="14696"/>
                      <a:pt x="2141" y="14100"/>
                    </a:cubicBezTo>
                    <a:lnTo>
                      <a:pt x="2039" y="11244"/>
                    </a:lnTo>
                    <a:lnTo>
                      <a:pt x="2033" y="11137"/>
                    </a:lnTo>
                    <a:lnTo>
                      <a:pt x="2022" y="10970"/>
                    </a:lnTo>
                    <a:lnTo>
                      <a:pt x="2010" y="10660"/>
                    </a:lnTo>
                    <a:lnTo>
                      <a:pt x="2004" y="10493"/>
                    </a:lnTo>
                    <a:lnTo>
                      <a:pt x="1992" y="10380"/>
                    </a:lnTo>
                    <a:lnTo>
                      <a:pt x="1676" y="1908"/>
                    </a:lnTo>
                    <a:lnTo>
                      <a:pt x="1634" y="841"/>
                    </a:lnTo>
                    <a:lnTo>
                      <a:pt x="1628" y="632"/>
                    </a:lnTo>
                    <a:lnTo>
                      <a:pt x="1622" y="465"/>
                    </a:lnTo>
                    <a:cubicBezTo>
                      <a:pt x="1616" y="334"/>
                      <a:pt x="1562" y="215"/>
                      <a:pt x="1473" y="137"/>
                    </a:cubicBezTo>
                    <a:cubicBezTo>
                      <a:pt x="1384" y="54"/>
                      <a:pt x="1270" y="0"/>
                      <a:pt x="113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3"/>
              <p:cNvSpPr/>
              <p:nvPr/>
            </p:nvSpPr>
            <p:spPr>
              <a:xfrm>
                <a:off x="7191932" y="268400"/>
                <a:ext cx="129671" cy="118138"/>
              </a:xfrm>
              <a:custGeom>
                <a:avLst/>
                <a:gdLst/>
                <a:ahLst/>
                <a:cxnLst/>
                <a:rect l="l" t="t" r="r" b="b"/>
                <a:pathLst>
                  <a:path w="1664" h="1516" extrusionOk="0">
                    <a:moveTo>
                      <a:pt x="829" y="1"/>
                    </a:moveTo>
                    <a:cubicBezTo>
                      <a:pt x="829" y="1"/>
                      <a:pt x="1" y="1515"/>
                      <a:pt x="829" y="1515"/>
                    </a:cubicBezTo>
                    <a:cubicBezTo>
                      <a:pt x="1664" y="1515"/>
                      <a:pt x="829" y="1"/>
                      <a:pt x="82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33"/>
              <p:cNvSpPr/>
              <p:nvPr/>
            </p:nvSpPr>
            <p:spPr>
              <a:xfrm>
                <a:off x="7214220" y="297701"/>
                <a:ext cx="85097" cy="76759"/>
              </a:xfrm>
              <a:custGeom>
                <a:avLst/>
                <a:gdLst/>
                <a:ahLst/>
                <a:cxnLst/>
                <a:rect l="l" t="t" r="r" b="b"/>
                <a:pathLst>
                  <a:path w="1092" h="985" extrusionOk="0">
                    <a:moveTo>
                      <a:pt x="543" y="1"/>
                    </a:moveTo>
                    <a:cubicBezTo>
                      <a:pt x="543" y="1"/>
                      <a:pt x="1" y="984"/>
                      <a:pt x="543" y="984"/>
                    </a:cubicBezTo>
                    <a:cubicBezTo>
                      <a:pt x="1092" y="984"/>
                      <a:pt x="543" y="1"/>
                      <a:pt x="5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33"/>
              <p:cNvSpPr/>
              <p:nvPr/>
            </p:nvSpPr>
            <p:spPr>
              <a:xfrm>
                <a:off x="7217493" y="436647"/>
                <a:ext cx="78161" cy="79954"/>
              </a:xfrm>
              <a:custGeom>
                <a:avLst/>
                <a:gdLst/>
                <a:ahLst/>
                <a:cxnLst/>
                <a:rect l="l" t="t" r="r" b="b"/>
                <a:pathLst>
                  <a:path w="1003" h="1026" extrusionOk="0">
                    <a:moveTo>
                      <a:pt x="507" y="0"/>
                    </a:moveTo>
                    <a:cubicBezTo>
                      <a:pt x="245" y="0"/>
                      <a:pt x="36" y="203"/>
                      <a:pt x="18" y="465"/>
                    </a:cubicBezTo>
                    <a:lnTo>
                      <a:pt x="0" y="877"/>
                    </a:lnTo>
                    <a:cubicBezTo>
                      <a:pt x="138" y="972"/>
                      <a:pt x="305" y="1026"/>
                      <a:pt x="483" y="1026"/>
                    </a:cubicBezTo>
                    <a:cubicBezTo>
                      <a:pt x="686" y="1026"/>
                      <a:pt x="865" y="960"/>
                      <a:pt x="1002" y="847"/>
                    </a:cubicBezTo>
                    <a:lnTo>
                      <a:pt x="990" y="465"/>
                    </a:lnTo>
                    <a:cubicBezTo>
                      <a:pt x="984" y="340"/>
                      <a:pt x="931" y="221"/>
                      <a:pt x="841" y="137"/>
                    </a:cubicBezTo>
                    <a:cubicBezTo>
                      <a:pt x="752" y="54"/>
                      <a:pt x="638" y="0"/>
                      <a:pt x="507"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33"/>
              <p:cNvSpPr/>
              <p:nvPr/>
            </p:nvSpPr>
            <p:spPr>
              <a:xfrm>
                <a:off x="7182815" y="370175"/>
                <a:ext cx="144244" cy="132165"/>
              </a:xfrm>
              <a:custGeom>
                <a:avLst/>
                <a:gdLst/>
                <a:ahLst/>
                <a:cxnLst/>
                <a:rect l="l" t="t" r="r" b="b"/>
                <a:pathLst>
                  <a:path w="1851" h="1696" extrusionOk="0">
                    <a:moveTo>
                      <a:pt x="923" y="1"/>
                    </a:moveTo>
                    <a:cubicBezTo>
                      <a:pt x="413" y="1"/>
                      <a:pt x="1" y="460"/>
                      <a:pt x="94" y="990"/>
                    </a:cubicBezTo>
                    <a:cubicBezTo>
                      <a:pt x="153" y="1342"/>
                      <a:pt x="434" y="1622"/>
                      <a:pt x="785" y="1682"/>
                    </a:cubicBezTo>
                    <a:cubicBezTo>
                      <a:pt x="836" y="1691"/>
                      <a:pt x="886" y="1695"/>
                      <a:pt x="935" y="1695"/>
                    </a:cubicBezTo>
                    <a:cubicBezTo>
                      <a:pt x="1441" y="1695"/>
                      <a:pt x="1850" y="1237"/>
                      <a:pt x="1763" y="710"/>
                    </a:cubicBezTo>
                    <a:cubicBezTo>
                      <a:pt x="1709" y="358"/>
                      <a:pt x="1429" y="72"/>
                      <a:pt x="1066" y="13"/>
                    </a:cubicBezTo>
                    <a:cubicBezTo>
                      <a:pt x="1018" y="5"/>
                      <a:pt x="970" y="1"/>
                      <a:pt x="92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33"/>
              <p:cNvSpPr/>
              <p:nvPr/>
            </p:nvSpPr>
            <p:spPr>
              <a:xfrm>
                <a:off x="7217025" y="398541"/>
                <a:ext cx="75823" cy="75823"/>
              </a:xfrm>
              <a:custGeom>
                <a:avLst/>
                <a:gdLst/>
                <a:ahLst/>
                <a:cxnLst/>
                <a:rect l="l" t="t" r="r" b="b"/>
                <a:pathLst>
                  <a:path w="973" h="973" extrusionOk="0">
                    <a:moveTo>
                      <a:pt x="489" y="0"/>
                    </a:moveTo>
                    <a:cubicBezTo>
                      <a:pt x="221" y="0"/>
                      <a:pt x="1" y="215"/>
                      <a:pt x="1" y="483"/>
                    </a:cubicBezTo>
                    <a:cubicBezTo>
                      <a:pt x="1" y="751"/>
                      <a:pt x="221" y="972"/>
                      <a:pt x="489" y="972"/>
                    </a:cubicBezTo>
                    <a:cubicBezTo>
                      <a:pt x="758" y="972"/>
                      <a:pt x="972" y="751"/>
                      <a:pt x="972" y="483"/>
                    </a:cubicBezTo>
                    <a:cubicBezTo>
                      <a:pt x="972" y="215"/>
                      <a:pt x="758" y="0"/>
                      <a:pt x="4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33"/>
              <p:cNvSpPr/>
              <p:nvPr/>
            </p:nvSpPr>
            <p:spPr>
              <a:xfrm>
                <a:off x="7919934" y="538344"/>
                <a:ext cx="66550" cy="66550"/>
              </a:xfrm>
              <a:custGeom>
                <a:avLst/>
                <a:gdLst/>
                <a:ahLst/>
                <a:cxnLst/>
                <a:rect l="l" t="t" r="r" b="b"/>
                <a:pathLst>
                  <a:path w="854" h="854" extrusionOk="0">
                    <a:moveTo>
                      <a:pt x="424" y="102"/>
                    </a:moveTo>
                    <a:cubicBezTo>
                      <a:pt x="603" y="102"/>
                      <a:pt x="752" y="251"/>
                      <a:pt x="752" y="430"/>
                    </a:cubicBezTo>
                    <a:cubicBezTo>
                      <a:pt x="752" y="603"/>
                      <a:pt x="603" y="752"/>
                      <a:pt x="424" y="752"/>
                    </a:cubicBezTo>
                    <a:cubicBezTo>
                      <a:pt x="245" y="752"/>
                      <a:pt x="96" y="603"/>
                      <a:pt x="96" y="430"/>
                    </a:cubicBezTo>
                    <a:cubicBezTo>
                      <a:pt x="96" y="251"/>
                      <a:pt x="245" y="102"/>
                      <a:pt x="424" y="102"/>
                    </a:cubicBezTo>
                    <a:close/>
                    <a:moveTo>
                      <a:pt x="424" y="1"/>
                    </a:moveTo>
                    <a:cubicBezTo>
                      <a:pt x="186" y="1"/>
                      <a:pt x="1" y="198"/>
                      <a:pt x="1" y="430"/>
                    </a:cubicBezTo>
                    <a:cubicBezTo>
                      <a:pt x="1" y="669"/>
                      <a:pt x="198" y="853"/>
                      <a:pt x="424" y="853"/>
                    </a:cubicBezTo>
                    <a:cubicBezTo>
                      <a:pt x="657" y="853"/>
                      <a:pt x="853" y="669"/>
                      <a:pt x="847" y="430"/>
                    </a:cubicBezTo>
                    <a:cubicBezTo>
                      <a:pt x="847" y="186"/>
                      <a:pt x="657" y="1"/>
                      <a:pt x="4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33"/>
              <p:cNvSpPr/>
              <p:nvPr/>
            </p:nvSpPr>
            <p:spPr>
              <a:xfrm>
                <a:off x="7758780" y="593517"/>
                <a:ext cx="183597" cy="563805"/>
              </a:xfrm>
              <a:custGeom>
                <a:avLst/>
                <a:gdLst/>
                <a:ahLst/>
                <a:cxnLst/>
                <a:rect l="l" t="t" r="r" b="b"/>
                <a:pathLst>
                  <a:path w="2356" h="7235" extrusionOk="0">
                    <a:moveTo>
                      <a:pt x="2303" y="1"/>
                    </a:moveTo>
                    <a:cubicBezTo>
                      <a:pt x="2286" y="1"/>
                      <a:pt x="2264" y="12"/>
                      <a:pt x="2254" y="32"/>
                    </a:cubicBezTo>
                    <a:lnTo>
                      <a:pt x="6" y="7175"/>
                    </a:lnTo>
                    <a:cubicBezTo>
                      <a:pt x="0" y="7192"/>
                      <a:pt x="12" y="7222"/>
                      <a:pt x="36" y="7234"/>
                    </a:cubicBezTo>
                    <a:lnTo>
                      <a:pt x="48" y="7234"/>
                    </a:lnTo>
                    <a:cubicBezTo>
                      <a:pt x="72" y="7234"/>
                      <a:pt x="90" y="7216"/>
                      <a:pt x="96" y="7204"/>
                    </a:cubicBezTo>
                    <a:lnTo>
                      <a:pt x="2343" y="62"/>
                    </a:lnTo>
                    <a:cubicBezTo>
                      <a:pt x="2355" y="38"/>
                      <a:pt x="2337" y="8"/>
                      <a:pt x="2313" y="2"/>
                    </a:cubicBezTo>
                    <a:cubicBezTo>
                      <a:pt x="2310" y="1"/>
                      <a:pt x="2307" y="1"/>
                      <a:pt x="23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33"/>
              <p:cNvSpPr/>
              <p:nvPr/>
            </p:nvSpPr>
            <p:spPr>
              <a:xfrm>
                <a:off x="7961782" y="595388"/>
                <a:ext cx="183597" cy="563338"/>
              </a:xfrm>
              <a:custGeom>
                <a:avLst/>
                <a:gdLst/>
                <a:ahLst/>
                <a:cxnLst/>
                <a:rect l="l" t="t" r="r" b="b"/>
                <a:pathLst>
                  <a:path w="2356" h="7229" extrusionOk="0">
                    <a:moveTo>
                      <a:pt x="49" y="1"/>
                    </a:moveTo>
                    <a:cubicBezTo>
                      <a:pt x="45" y="1"/>
                      <a:pt x="40" y="1"/>
                      <a:pt x="36" y="2"/>
                    </a:cubicBezTo>
                    <a:cubicBezTo>
                      <a:pt x="18" y="8"/>
                      <a:pt x="0" y="38"/>
                      <a:pt x="6" y="62"/>
                    </a:cubicBezTo>
                    <a:lnTo>
                      <a:pt x="2260" y="7198"/>
                    </a:lnTo>
                    <a:cubicBezTo>
                      <a:pt x="2266" y="7216"/>
                      <a:pt x="2278" y="7228"/>
                      <a:pt x="2302" y="7228"/>
                    </a:cubicBezTo>
                    <a:lnTo>
                      <a:pt x="2320" y="7228"/>
                    </a:lnTo>
                    <a:cubicBezTo>
                      <a:pt x="2344" y="7222"/>
                      <a:pt x="2355" y="7192"/>
                      <a:pt x="2349" y="7168"/>
                    </a:cubicBezTo>
                    <a:lnTo>
                      <a:pt x="96" y="32"/>
                    </a:lnTo>
                    <a:cubicBezTo>
                      <a:pt x="91" y="12"/>
                      <a:pt x="70" y="1"/>
                      <a:pt x="4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3"/>
              <p:cNvSpPr/>
              <p:nvPr/>
            </p:nvSpPr>
            <p:spPr>
              <a:xfrm>
                <a:off x="7949703" y="597803"/>
                <a:ext cx="7013" cy="559519"/>
              </a:xfrm>
              <a:custGeom>
                <a:avLst/>
                <a:gdLst/>
                <a:ahLst/>
                <a:cxnLst/>
                <a:rect l="l" t="t" r="r" b="b"/>
                <a:pathLst>
                  <a:path w="90" h="7180" extrusionOk="0">
                    <a:moveTo>
                      <a:pt x="42" y="1"/>
                    </a:moveTo>
                    <a:cubicBezTo>
                      <a:pt x="24" y="1"/>
                      <a:pt x="0" y="25"/>
                      <a:pt x="0" y="43"/>
                    </a:cubicBezTo>
                    <a:lnTo>
                      <a:pt x="0" y="7131"/>
                    </a:lnTo>
                    <a:cubicBezTo>
                      <a:pt x="0" y="7155"/>
                      <a:pt x="18" y="7179"/>
                      <a:pt x="42" y="7179"/>
                    </a:cubicBezTo>
                    <a:cubicBezTo>
                      <a:pt x="66" y="7179"/>
                      <a:pt x="90" y="7155"/>
                      <a:pt x="90" y="7131"/>
                    </a:cubicBezTo>
                    <a:lnTo>
                      <a:pt x="90" y="43"/>
                    </a:lnTo>
                    <a:cubicBezTo>
                      <a:pt x="90" y="19"/>
                      <a:pt x="66" y="1"/>
                      <a:pt x="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33"/>
              <p:cNvSpPr/>
              <p:nvPr/>
            </p:nvSpPr>
            <p:spPr>
              <a:xfrm>
                <a:off x="7714595" y="1132626"/>
                <a:ext cx="477228" cy="196144"/>
              </a:xfrm>
              <a:custGeom>
                <a:avLst/>
                <a:gdLst/>
                <a:ahLst/>
                <a:cxnLst/>
                <a:rect l="l" t="t" r="r" b="b"/>
                <a:pathLst>
                  <a:path w="6124" h="2517" extrusionOk="0">
                    <a:moveTo>
                      <a:pt x="1" y="0"/>
                    </a:moveTo>
                    <a:cubicBezTo>
                      <a:pt x="281" y="1437"/>
                      <a:pt x="1539" y="2516"/>
                      <a:pt x="3059" y="2516"/>
                    </a:cubicBezTo>
                    <a:cubicBezTo>
                      <a:pt x="4579" y="2516"/>
                      <a:pt x="5849" y="1437"/>
                      <a:pt x="61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33"/>
              <p:cNvSpPr/>
              <p:nvPr/>
            </p:nvSpPr>
            <p:spPr>
              <a:xfrm>
                <a:off x="7714595" y="1132626"/>
                <a:ext cx="477228" cy="196144"/>
              </a:xfrm>
              <a:custGeom>
                <a:avLst/>
                <a:gdLst/>
                <a:ahLst/>
                <a:cxnLst/>
                <a:rect l="l" t="t" r="r" b="b"/>
                <a:pathLst>
                  <a:path w="6124" h="2517" extrusionOk="0">
                    <a:moveTo>
                      <a:pt x="5295" y="0"/>
                    </a:moveTo>
                    <a:cubicBezTo>
                      <a:pt x="4484" y="823"/>
                      <a:pt x="3626" y="1097"/>
                      <a:pt x="2841" y="1097"/>
                    </a:cubicBezTo>
                    <a:cubicBezTo>
                      <a:pt x="1273" y="1097"/>
                      <a:pt x="1" y="0"/>
                      <a:pt x="1" y="0"/>
                    </a:cubicBezTo>
                    <a:lnTo>
                      <a:pt x="1" y="0"/>
                    </a:lnTo>
                    <a:cubicBezTo>
                      <a:pt x="281" y="1437"/>
                      <a:pt x="1539" y="2516"/>
                      <a:pt x="3059" y="2516"/>
                    </a:cubicBezTo>
                    <a:cubicBezTo>
                      <a:pt x="4579" y="2516"/>
                      <a:pt x="5849" y="1437"/>
                      <a:pt x="6124"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33"/>
              <p:cNvSpPr/>
              <p:nvPr/>
            </p:nvSpPr>
            <p:spPr>
              <a:xfrm>
                <a:off x="6534533" y="678225"/>
                <a:ext cx="66083" cy="66472"/>
              </a:xfrm>
              <a:custGeom>
                <a:avLst/>
                <a:gdLst/>
                <a:ahLst/>
                <a:cxnLst/>
                <a:rect l="l" t="t" r="r" b="b"/>
                <a:pathLst>
                  <a:path w="848" h="853" extrusionOk="0">
                    <a:moveTo>
                      <a:pt x="424" y="96"/>
                    </a:moveTo>
                    <a:cubicBezTo>
                      <a:pt x="603" y="96"/>
                      <a:pt x="752" y="245"/>
                      <a:pt x="752" y="424"/>
                    </a:cubicBezTo>
                    <a:cubicBezTo>
                      <a:pt x="752" y="597"/>
                      <a:pt x="603" y="746"/>
                      <a:pt x="424" y="746"/>
                    </a:cubicBezTo>
                    <a:cubicBezTo>
                      <a:pt x="245" y="746"/>
                      <a:pt x="96" y="597"/>
                      <a:pt x="96" y="424"/>
                    </a:cubicBezTo>
                    <a:cubicBezTo>
                      <a:pt x="96" y="245"/>
                      <a:pt x="245" y="96"/>
                      <a:pt x="424" y="96"/>
                    </a:cubicBezTo>
                    <a:close/>
                    <a:moveTo>
                      <a:pt x="424" y="0"/>
                    </a:moveTo>
                    <a:cubicBezTo>
                      <a:pt x="185" y="0"/>
                      <a:pt x="0" y="197"/>
                      <a:pt x="0" y="430"/>
                    </a:cubicBezTo>
                    <a:cubicBezTo>
                      <a:pt x="0" y="668"/>
                      <a:pt x="191" y="853"/>
                      <a:pt x="424" y="853"/>
                    </a:cubicBezTo>
                    <a:cubicBezTo>
                      <a:pt x="656" y="853"/>
                      <a:pt x="847" y="662"/>
                      <a:pt x="847" y="430"/>
                    </a:cubicBezTo>
                    <a:cubicBezTo>
                      <a:pt x="847" y="191"/>
                      <a:pt x="656" y="0"/>
                      <a:pt x="4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33"/>
              <p:cNvSpPr/>
              <p:nvPr/>
            </p:nvSpPr>
            <p:spPr>
              <a:xfrm>
                <a:off x="6372833" y="732931"/>
                <a:ext cx="183597" cy="563728"/>
              </a:xfrm>
              <a:custGeom>
                <a:avLst/>
                <a:gdLst/>
                <a:ahLst/>
                <a:cxnLst/>
                <a:rect l="l" t="t" r="r" b="b"/>
                <a:pathLst>
                  <a:path w="2356" h="7234" extrusionOk="0">
                    <a:moveTo>
                      <a:pt x="2307" y="0"/>
                    </a:moveTo>
                    <a:cubicBezTo>
                      <a:pt x="2287" y="0"/>
                      <a:pt x="2265" y="12"/>
                      <a:pt x="2260" y="32"/>
                    </a:cubicBezTo>
                    <a:lnTo>
                      <a:pt x="7" y="7174"/>
                    </a:lnTo>
                    <a:cubicBezTo>
                      <a:pt x="1" y="7192"/>
                      <a:pt x="13" y="7222"/>
                      <a:pt x="36" y="7234"/>
                    </a:cubicBezTo>
                    <a:lnTo>
                      <a:pt x="54" y="7234"/>
                    </a:lnTo>
                    <a:cubicBezTo>
                      <a:pt x="78" y="7234"/>
                      <a:pt x="90" y="7222"/>
                      <a:pt x="96" y="7204"/>
                    </a:cubicBezTo>
                    <a:lnTo>
                      <a:pt x="2350" y="61"/>
                    </a:lnTo>
                    <a:cubicBezTo>
                      <a:pt x="2356" y="38"/>
                      <a:pt x="2344" y="8"/>
                      <a:pt x="2320" y="2"/>
                    </a:cubicBezTo>
                    <a:cubicBezTo>
                      <a:pt x="2316" y="1"/>
                      <a:pt x="2312" y="0"/>
                      <a:pt x="23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33"/>
              <p:cNvSpPr/>
              <p:nvPr/>
            </p:nvSpPr>
            <p:spPr>
              <a:xfrm>
                <a:off x="6576380" y="735269"/>
                <a:ext cx="183519" cy="563728"/>
              </a:xfrm>
              <a:custGeom>
                <a:avLst/>
                <a:gdLst/>
                <a:ahLst/>
                <a:cxnLst/>
                <a:rect l="l" t="t" r="r" b="b"/>
                <a:pathLst>
                  <a:path w="2355" h="7234" extrusionOk="0">
                    <a:moveTo>
                      <a:pt x="48" y="0"/>
                    </a:moveTo>
                    <a:cubicBezTo>
                      <a:pt x="44" y="0"/>
                      <a:pt x="40" y="1"/>
                      <a:pt x="36" y="2"/>
                    </a:cubicBezTo>
                    <a:cubicBezTo>
                      <a:pt x="12" y="8"/>
                      <a:pt x="0" y="37"/>
                      <a:pt x="6" y="61"/>
                    </a:cubicBezTo>
                    <a:lnTo>
                      <a:pt x="2254" y="7204"/>
                    </a:lnTo>
                    <a:cubicBezTo>
                      <a:pt x="2266" y="7216"/>
                      <a:pt x="2277" y="7234"/>
                      <a:pt x="2301" y="7234"/>
                    </a:cubicBezTo>
                    <a:lnTo>
                      <a:pt x="2313" y="7234"/>
                    </a:lnTo>
                    <a:cubicBezTo>
                      <a:pt x="2337" y="7222"/>
                      <a:pt x="2355" y="7192"/>
                      <a:pt x="2343" y="7174"/>
                    </a:cubicBezTo>
                    <a:lnTo>
                      <a:pt x="95" y="31"/>
                    </a:lnTo>
                    <a:cubicBezTo>
                      <a:pt x="90" y="12"/>
                      <a:pt x="69" y="0"/>
                      <a:pt x="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33"/>
              <p:cNvSpPr/>
              <p:nvPr/>
            </p:nvSpPr>
            <p:spPr>
              <a:xfrm>
                <a:off x="6563834" y="737217"/>
                <a:ext cx="7013" cy="559442"/>
              </a:xfrm>
              <a:custGeom>
                <a:avLst/>
                <a:gdLst/>
                <a:ahLst/>
                <a:cxnLst/>
                <a:rect l="l" t="t" r="r" b="b"/>
                <a:pathLst>
                  <a:path w="90" h="7179" extrusionOk="0">
                    <a:moveTo>
                      <a:pt x="48" y="1"/>
                    </a:moveTo>
                    <a:cubicBezTo>
                      <a:pt x="24" y="1"/>
                      <a:pt x="0" y="24"/>
                      <a:pt x="0" y="42"/>
                    </a:cubicBezTo>
                    <a:lnTo>
                      <a:pt x="0" y="7131"/>
                    </a:lnTo>
                    <a:cubicBezTo>
                      <a:pt x="0" y="7155"/>
                      <a:pt x="24" y="7179"/>
                      <a:pt x="48" y="7179"/>
                    </a:cubicBezTo>
                    <a:cubicBezTo>
                      <a:pt x="72" y="7179"/>
                      <a:pt x="89" y="7161"/>
                      <a:pt x="89" y="7131"/>
                    </a:cubicBezTo>
                    <a:lnTo>
                      <a:pt x="89" y="42"/>
                    </a:lnTo>
                    <a:cubicBezTo>
                      <a:pt x="89" y="18"/>
                      <a:pt x="66" y="1"/>
                      <a:pt x="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33"/>
              <p:cNvSpPr/>
              <p:nvPr/>
            </p:nvSpPr>
            <p:spPr>
              <a:xfrm>
                <a:off x="6328726" y="1272429"/>
                <a:ext cx="477696" cy="196611"/>
              </a:xfrm>
              <a:custGeom>
                <a:avLst/>
                <a:gdLst/>
                <a:ahLst/>
                <a:cxnLst/>
                <a:rect l="l" t="t" r="r" b="b"/>
                <a:pathLst>
                  <a:path w="6130" h="2523" extrusionOk="0">
                    <a:moveTo>
                      <a:pt x="0" y="1"/>
                    </a:moveTo>
                    <a:cubicBezTo>
                      <a:pt x="281" y="1443"/>
                      <a:pt x="1544" y="2523"/>
                      <a:pt x="3065" y="2523"/>
                    </a:cubicBezTo>
                    <a:cubicBezTo>
                      <a:pt x="4585" y="2523"/>
                      <a:pt x="5849" y="1443"/>
                      <a:pt x="61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33"/>
              <p:cNvSpPr/>
              <p:nvPr/>
            </p:nvSpPr>
            <p:spPr>
              <a:xfrm>
                <a:off x="6328726" y="1272429"/>
                <a:ext cx="477696" cy="196611"/>
              </a:xfrm>
              <a:custGeom>
                <a:avLst/>
                <a:gdLst/>
                <a:ahLst/>
                <a:cxnLst/>
                <a:rect l="l" t="t" r="r" b="b"/>
                <a:pathLst>
                  <a:path w="6130" h="2523" extrusionOk="0">
                    <a:moveTo>
                      <a:pt x="5300" y="1"/>
                    </a:moveTo>
                    <a:cubicBezTo>
                      <a:pt x="4488" y="823"/>
                      <a:pt x="3628" y="1098"/>
                      <a:pt x="2843" y="1098"/>
                    </a:cubicBezTo>
                    <a:cubicBezTo>
                      <a:pt x="1272" y="1098"/>
                      <a:pt x="1" y="1"/>
                      <a:pt x="0" y="1"/>
                    </a:cubicBezTo>
                    <a:lnTo>
                      <a:pt x="0" y="1"/>
                    </a:lnTo>
                    <a:cubicBezTo>
                      <a:pt x="281" y="1443"/>
                      <a:pt x="1544" y="2523"/>
                      <a:pt x="3065" y="2523"/>
                    </a:cubicBezTo>
                    <a:cubicBezTo>
                      <a:pt x="4585" y="2523"/>
                      <a:pt x="5849" y="1443"/>
                      <a:pt x="6129"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33"/>
              <p:cNvSpPr/>
              <p:nvPr/>
            </p:nvSpPr>
            <p:spPr>
              <a:xfrm>
                <a:off x="7181256" y="1267364"/>
                <a:ext cx="144088" cy="24703"/>
              </a:xfrm>
              <a:custGeom>
                <a:avLst/>
                <a:gdLst/>
                <a:ahLst/>
                <a:cxnLst/>
                <a:rect l="l" t="t" r="r" b="b"/>
                <a:pathLst>
                  <a:path w="1849" h="317" extrusionOk="0">
                    <a:moveTo>
                      <a:pt x="18" y="0"/>
                    </a:moveTo>
                    <a:lnTo>
                      <a:pt x="0" y="316"/>
                    </a:lnTo>
                    <a:lnTo>
                      <a:pt x="1849" y="316"/>
                    </a:lnTo>
                    <a:lnTo>
                      <a:pt x="184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33"/>
              <p:cNvSpPr/>
              <p:nvPr/>
            </p:nvSpPr>
            <p:spPr>
              <a:xfrm>
                <a:off x="7183127" y="1245933"/>
                <a:ext cx="141283" cy="8962"/>
              </a:xfrm>
              <a:custGeom>
                <a:avLst/>
                <a:gdLst/>
                <a:ahLst/>
                <a:cxnLst/>
                <a:rect l="l" t="t" r="r" b="b"/>
                <a:pathLst>
                  <a:path w="1813" h="115" extrusionOk="0">
                    <a:moveTo>
                      <a:pt x="6" y="1"/>
                    </a:moveTo>
                    <a:lnTo>
                      <a:pt x="0" y="114"/>
                    </a:lnTo>
                    <a:lnTo>
                      <a:pt x="1813" y="114"/>
                    </a:lnTo>
                    <a:lnTo>
                      <a:pt x="180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33"/>
              <p:cNvSpPr/>
              <p:nvPr/>
            </p:nvSpPr>
            <p:spPr>
              <a:xfrm>
                <a:off x="7180789" y="1304536"/>
                <a:ext cx="145491" cy="8416"/>
              </a:xfrm>
              <a:custGeom>
                <a:avLst/>
                <a:gdLst/>
                <a:ahLst/>
                <a:cxnLst/>
                <a:rect l="l" t="t" r="r" b="b"/>
                <a:pathLst>
                  <a:path w="1867" h="108" extrusionOk="0">
                    <a:moveTo>
                      <a:pt x="0" y="0"/>
                    </a:moveTo>
                    <a:lnTo>
                      <a:pt x="0" y="107"/>
                    </a:lnTo>
                    <a:lnTo>
                      <a:pt x="1867" y="107"/>
                    </a:lnTo>
                    <a:lnTo>
                      <a:pt x="186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33"/>
              <p:cNvSpPr/>
              <p:nvPr/>
            </p:nvSpPr>
            <p:spPr>
              <a:xfrm>
                <a:off x="6751952" y="1534035"/>
                <a:ext cx="1009161" cy="127334"/>
              </a:xfrm>
              <a:custGeom>
                <a:avLst/>
                <a:gdLst/>
                <a:ahLst/>
                <a:cxnLst/>
                <a:rect l="l" t="t" r="r" b="b"/>
                <a:pathLst>
                  <a:path w="12950" h="1634" extrusionOk="0">
                    <a:moveTo>
                      <a:pt x="1634" y="0"/>
                    </a:moveTo>
                    <a:cubicBezTo>
                      <a:pt x="1181" y="0"/>
                      <a:pt x="776" y="179"/>
                      <a:pt x="478" y="477"/>
                    </a:cubicBezTo>
                    <a:cubicBezTo>
                      <a:pt x="239" y="716"/>
                      <a:pt x="78" y="1020"/>
                      <a:pt x="24" y="1371"/>
                    </a:cubicBezTo>
                    <a:cubicBezTo>
                      <a:pt x="13" y="1461"/>
                      <a:pt x="1" y="1538"/>
                      <a:pt x="1" y="1634"/>
                    </a:cubicBezTo>
                    <a:lnTo>
                      <a:pt x="12950" y="1634"/>
                    </a:lnTo>
                    <a:cubicBezTo>
                      <a:pt x="12950" y="1544"/>
                      <a:pt x="12938" y="1455"/>
                      <a:pt x="12932" y="1371"/>
                    </a:cubicBezTo>
                    <a:cubicBezTo>
                      <a:pt x="12813" y="596"/>
                      <a:pt x="12133" y="0"/>
                      <a:pt x="113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33"/>
              <p:cNvSpPr/>
              <p:nvPr/>
            </p:nvSpPr>
            <p:spPr>
              <a:xfrm>
                <a:off x="6700364" y="1660356"/>
                <a:ext cx="1110467" cy="58212"/>
              </a:xfrm>
              <a:custGeom>
                <a:avLst/>
                <a:gdLst/>
                <a:ahLst/>
                <a:cxnLst/>
                <a:rect l="l" t="t" r="r" b="b"/>
                <a:pathLst>
                  <a:path w="14250" h="747" extrusionOk="0">
                    <a:moveTo>
                      <a:pt x="376" y="1"/>
                    </a:moveTo>
                    <a:cubicBezTo>
                      <a:pt x="168" y="1"/>
                      <a:pt x="1" y="168"/>
                      <a:pt x="1" y="376"/>
                    </a:cubicBezTo>
                    <a:cubicBezTo>
                      <a:pt x="1" y="585"/>
                      <a:pt x="168" y="746"/>
                      <a:pt x="376" y="746"/>
                    </a:cubicBezTo>
                    <a:lnTo>
                      <a:pt x="13880" y="746"/>
                    </a:lnTo>
                    <a:cubicBezTo>
                      <a:pt x="14089" y="746"/>
                      <a:pt x="14250" y="585"/>
                      <a:pt x="14250" y="376"/>
                    </a:cubicBezTo>
                    <a:cubicBezTo>
                      <a:pt x="14250" y="168"/>
                      <a:pt x="14089" y="1"/>
                      <a:pt x="138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33"/>
              <p:cNvSpPr/>
              <p:nvPr/>
            </p:nvSpPr>
            <p:spPr>
              <a:xfrm>
                <a:off x="6752887" y="1640874"/>
                <a:ext cx="1008694" cy="20495"/>
              </a:xfrm>
              <a:custGeom>
                <a:avLst/>
                <a:gdLst/>
                <a:ahLst/>
                <a:cxnLst/>
                <a:rect l="l" t="t" r="r" b="b"/>
                <a:pathLst>
                  <a:path w="12944" h="263" extrusionOk="0">
                    <a:moveTo>
                      <a:pt x="12" y="0"/>
                    </a:moveTo>
                    <a:lnTo>
                      <a:pt x="1" y="263"/>
                    </a:lnTo>
                    <a:lnTo>
                      <a:pt x="12944" y="263"/>
                    </a:lnTo>
                    <a:cubicBezTo>
                      <a:pt x="12944" y="167"/>
                      <a:pt x="12932" y="84"/>
                      <a:pt x="129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6" name="Google Shape;336;p33"/>
            <p:cNvGrpSpPr/>
            <p:nvPr/>
          </p:nvGrpSpPr>
          <p:grpSpPr>
            <a:xfrm>
              <a:off x="1079546" y="3579305"/>
              <a:ext cx="2655916" cy="567212"/>
              <a:chOff x="6348934" y="3696877"/>
              <a:chExt cx="2020169" cy="431438"/>
            </a:xfrm>
          </p:grpSpPr>
          <p:sp>
            <p:nvSpPr>
              <p:cNvPr id="337" name="Google Shape;337;p33"/>
              <p:cNvSpPr/>
              <p:nvPr/>
            </p:nvSpPr>
            <p:spPr>
              <a:xfrm>
                <a:off x="6348934" y="3696877"/>
                <a:ext cx="1161585" cy="430605"/>
              </a:xfrm>
              <a:custGeom>
                <a:avLst/>
                <a:gdLst/>
                <a:ahLst/>
                <a:cxnLst/>
                <a:rect l="l" t="t" r="r" b="b"/>
                <a:pathLst>
                  <a:path w="8365" h="3101" extrusionOk="0">
                    <a:moveTo>
                      <a:pt x="358" y="1"/>
                    </a:moveTo>
                    <a:cubicBezTo>
                      <a:pt x="0" y="1038"/>
                      <a:pt x="0" y="2064"/>
                      <a:pt x="358" y="3101"/>
                    </a:cubicBezTo>
                    <a:lnTo>
                      <a:pt x="8365" y="3101"/>
                    </a:lnTo>
                    <a:lnTo>
                      <a:pt x="83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33"/>
              <p:cNvSpPr/>
              <p:nvPr/>
            </p:nvSpPr>
            <p:spPr>
              <a:xfrm>
                <a:off x="6348934" y="3697710"/>
                <a:ext cx="113451" cy="430605"/>
              </a:xfrm>
              <a:custGeom>
                <a:avLst/>
                <a:gdLst/>
                <a:ahLst/>
                <a:cxnLst/>
                <a:rect l="l" t="t" r="r" b="b"/>
                <a:pathLst>
                  <a:path w="817" h="3101" extrusionOk="0">
                    <a:moveTo>
                      <a:pt x="358" y="1"/>
                    </a:moveTo>
                    <a:cubicBezTo>
                      <a:pt x="0" y="1038"/>
                      <a:pt x="0" y="2070"/>
                      <a:pt x="358" y="3101"/>
                    </a:cubicBezTo>
                    <a:lnTo>
                      <a:pt x="787" y="3101"/>
                    </a:lnTo>
                    <a:cubicBezTo>
                      <a:pt x="465" y="2070"/>
                      <a:pt x="483" y="1032"/>
                      <a:pt x="81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33"/>
              <p:cNvSpPr/>
              <p:nvPr/>
            </p:nvSpPr>
            <p:spPr>
              <a:xfrm>
                <a:off x="7435947" y="3697710"/>
                <a:ext cx="933156" cy="46518"/>
              </a:xfrm>
              <a:custGeom>
                <a:avLst/>
                <a:gdLst/>
                <a:ahLst/>
                <a:cxnLst/>
                <a:rect l="l" t="t" r="r" b="b"/>
                <a:pathLst>
                  <a:path w="6720" h="335" extrusionOk="0">
                    <a:moveTo>
                      <a:pt x="0" y="1"/>
                    </a:moveTo>
                    <a:lnTo>
                      <a:pt x="0" y="335"/>
                    </a:lnTo>
                    <a:lnTo>
                      <a:pt x="6719" y="335"/>
                    </a:lnTo>
                    <a:lnTo>
                      <a:pt x="6719" y="1"/>
                    </a:lnTo>
                    <a:close/>
                  </a:path>
                </a:pathLst>
              </a:custGeom>
              <a:solidFill>
                <a:srgbClr val="9999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33"/>
              <p:cNvSpPr/>
              <p:nvPr/>
            </p:nvSpPr>
            <p:spPr>
              <a:xfrm>
                <a:off x="7435947" y="4081105"/>
                <a:ext cx="933156" cy="46379"/>
              </a:xfrm>
              <a:custGeom>
                <a:avLst/>
                <a:gdLst/>
                <a:ahLst/>
                <a:cxnLst/>
                <a:rect l="l" t="t" r="r" b="b"/>
                <a:pathLst>
                  <a:path w="6720" h="334" extrusionOk="0">
                    <a:moveTo>
                      <a:pt x="0" y="0"/>
                    </a:moveTo>
                    <a:lnTo>
                      <a:pt x="0" y="334"/>
                    </a:lnTo>
                    <a:lnTo>
                      <a:pt x="6719" y="334"/>
                    </a:lnTo>
                    <a:lnTo>
                      <a:pt x="6719" y="0"/>
                    </a:lnTo>
                    <a:close/>
                  </a:path>
                </a:pathLst>
              </a:custGeom>
              <a:solidFill>
                <a:srgbClr val="9999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33"/>
              <p:cNvSpPr/>
              <p:nvPr/>
            </p:nvSpPr>
            <p:spPr>
              <a:xfrm>
                <a:off x="7450805" y="3744923"/>
                <a:ext cx="886776" cy="336319"/>
              </a:xfrm>
              <a:custGeom>
                <a:avLst/>
                <a:gdLst/>
                <a:ahLst/>
                <a:cxnLst/>
                <a:rect l="l" t="t" r="r" b="b"/>
                <a:pathLst>
                  <a:path w="6386" h="2422" extrusionOk="0">
                    <a:moveTo>
                      <a:pt x="275" y="1"/>
                    </a:moveTo>
                    <a:cubicBezTo>
                      <a:pt x="0" y="805"/>
                      <a:pt x="0" y="1616"/>
                      <a:pt x="275" y="2421"/>
                    </a:cubicBezTo>
                    <a:lnTo>
                      <a:pt x="6386" y="2421"/>
                    </a:lnTo>
                    <a:cubicBezTo>
                      <a:pt x="6344" y="2296"/>
                      <a:pt x="6296" y="2159"/>
                      <a:pt x="6266" y="2034"/>
                    </a:cubicBezTo>
                    <a:cubicBezTo>
                      <a:pt x="6260" y="2016"/>
                      <a:pt x="6260" y="2010"/>
                      <a:pt x="6260" y="1992"/>
                    </a:cubicBezTo>
                    <a:cubicBezTo>
                      <a:pt x="6231" y="1873"/>
                      <a:pt x="6207" y="1753"/>
                      <a:pt x="6195" y="1634"/>
                    </a:cubicBezTo>
                    <a:cubicBezTo>
                      <a:pt x="6183" y="1622"/>
                      <a:pt x="6183" y="1604"/>
                      <a:pt x="6183" y="1592"/>
                    </a:cubicBezTo>
                    <a:cubicBezTo>
                      <a:pt x="6171" y="1473"/>
                      <a:pt x="6159" y="1354"/>
                      <a:pt x="6159" y="1235"/>
                    </a:cubicBezTo>
                    <a:lnTo>
                      <a:pt x="6159" y="1187"/>
                    </a:lnTo>
                    <a:cubicBezTo>
                      <a:pt x="6159" y="1074"/>
                      <a:pt x="6171" y="949"/>
                      <a:pt x="6183" y="835"/>
                    </a:cubicBezTo>
                    <a:cubicBezTo>
                      <a:pt x="6195" y="817"/>
                      <a:pt x="6195" y="805"/>
                      <a:pt x="6195" y="788"/>
                    </a:cubicBezTo>
                    <a:cubicBezTo>
                      <a:pt x="6207" y="668"/>
                      <a:pt x="6231" y="549"/>
                      <a:pt x="6260" y="430"/>
                    </a:cubicBezTo>
                    <a:cubicBezTo>
                      <a:pt x="6260" y="418"/>
                      <a:pt x="6266" y="400"/>
                      <a:pt x="6266" y="388"/>
                    </a:cubicBezTo>
                    <a:cubicBezTo>
                      <a:pt x="6296" y="257"/>
                      <a:pt x="6344" y="126"/>
                      <a:pt x="638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33"/>
              <p:cNvSpPr/>
              <p:nvPr/>
            </p:nvSpPr>
            <p:spPr>
              <a:xfrm>
                <a:off x="7559256" y="3798801"/>
                <a:ext cx="761800" cy="5832"/>
              </a:xfrm>
              <a:custGeom>
                <a:avLst/>
                <a:gdLst/>
                <a:ahLst/>
                <a:cxnLst/>
                <a:rect l="l" t="t" r="r" b="b"/>
                <a:pathLst>
                  <a:path w="5486" h="42" extrusionOk="0">
                    <a:moveTo>
                      <a:pt x="24" y="0"/>
                    </a:moveTo>
                    <a:cubicBezTo>
                      <a:pt x="6" y="0"/>
                      <a:pt x="0" y="6"/>
                      <a:pt x="0" y="18"/>
                    </a:cubicBezTo>
                    <a:cubicBezTo>
                      <a:pt x="0" y="36"/>
                      <a:pt x="6" y="42"/>
                      <a:pt x="24" y="42"/>
                    </a:cubicBezTo>
                    <a:lnTo>
                      <a:pt x="5479" y="42"/>
                    </a:lnTo>
                    <a:cubicBezTo>
                      <a:pt x="5479" y="30"/>
                      <a:pt x="5485" y="12"/>
                      <a:pt x="548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33"/>
              <p:cNvSpPr/>
              <p:nvPr/>
            </p:nvSpPr>
            <p:spPr>
              <a:xfrm>
                <a:off x="7613829" y="3854206"/>
                <a:ext cx="695562" cy="6804"/>
              </a:xfrm>
              <a:custGeom>
                <a:avLst/>
                <a:gdLst/>
                <a:ahLst/>
                <a:cxnLst/>
                <a:rect l="l" t="t" r="r" b="b"/>
                <a:pathLst>
                  <a:path w="5009" h="49" extrusionOk="0">
                    <a:moveTo>
                      <a:pt x="25" y="1"/>
                    </a:moveTo>
                    <a:cubicBezTo>
                      <a:pt x="13" y="1"/>
                      <a:pt x="1" y="7"/>
                      <a:pt x="1" y="24"/>
                    </a:cubicBezTo>
                    <a:cubicBezTo>
                      <a:pt x="1" y="36"/>
                      <a:pt x="13" y="48"/>
                      <a:pt x="25" y="48"/>
                    </a:cubicBezTo>
                    <a:lnTo>
                      <a:pt x="5003" y="48"/>
                    </a:lnTo>
                    <a:cubicBezTo>
                      <a:pt x="5009" y="30"/>
                      <a:pt x="5009" y="18"/>
                      <a:pt x="500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33"/>
              <p:cNvSpPr/>
              <p:nvPr/>
            </p:nvSpPr>
            <p:spPr>
              <a:xfrm>
                <a:off x="7538566" y="3910445"/>
                <a:ext cx="768326" cy="5971"/>
              </a:xfrm>
              <a:custGeom>
                <a:avLst/>
                <a:gdLst/>
                <a:ahLst/>
                <a:cxnLst/>
                <a:rect l="l" t="t" r="r" b="b"/>
                <a:pathLst>
                  <a:path w="5533" h="43" extrusionOk="0">
                    <a:moveTo>
                      <a:pt x="24" y="1"/>
                    </a:moveTo>
                    <a:cubicBezTo>
                      <a:pt x="6" y="1"/>
                      <a:pt x="0" y="7"/>
                      <a:pt x="0" y="19"/>
                    </a:cubicBezTo>
                    <a:cubicBezTo>
                      <a:pt x="0" y="37"/>
                      <a:pt x="6" y="43"/>
                      <a:pt x="24" y="43"/>
                    </a:cubicBezTo>
                    <a:lnTo>
                      <a:pt x="5533" y="43"/>
                    </a:lnTo>
                    <a:lnTo>
                      <a:pt x="553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33"/>
              <p:cNvSpPr/>
              <p:nvPr/>
            </p:nvSpPr>
            <p:spPr>
              <a:xfrm>
                <a:off x="7594805" y="3965156"/>
                <a:ext cx="714586" cy="5971"/>
              </a:xfrm>
              <a:custGeom>
                <a:avLst/>
                <a:gdLst/>
                <a:ahLst/>
                <a:cxnLst/>
                <a:rect l="l" t="t" r="r" b="b"/>
                <a:pathLst>
                  <a:path w="5146" h="43" extrusionOk="0">
                    <a:moveTo>
                      <a:pt x="19" y="0"/>
                    </a:moveTo>
                    <a:cubicBezTo>
                      <a:pt x="7" y="0"/>
                      <a:pt x="1" y="6"/>
                      <a:pt x="1" y="24"/>
                    </a:cubicBezTo>
                    <a:cubicBezTo>
                      <a:pt x="1" y="36"/>
                      <a:pt x="7" y="42"/>
                      <a:pt x="19" y="42"/>
                    </a:cubicBezTo>
                    <a:lnTo>
                      <a:pt x="5146" y="42"/>
                    </a:lnTo>
                    <a:lnTo>
                      <a:pt x="514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33"/>
              <p:cNvSpPr/>
              <p:nvPr/>
            </p:nvSpPr>
            <p:spPr>
              <a:xfrm>
                <a:off x="7559256" y="4020562"/>
                <a:ext cx="761800" cy="6804"/>
              </a:xfrm>
              <a:custGeom>
                <a:avLst/>
                <a:gdLst/>
                <a:ahLst/>
                <a:cxnLst/>
                <a:rect l="l" t="t" r="r" b="b"/>
                <a:pathLst>
                  <a:path w="5486" h="49" extrusionOk="0">
                    <a:moveTo>
                      <a:pt x="24" y="1"/>
                    </a:moveTo>
                    <a:cubicBezTo>
                      <a:pt x="6" y="1"/>
                      <a:pt x="0" y="13"/>
                      <a:pt x="0" y="25"/>
                    </a:cubicBezTo>
                    <a:cubicBezTo>
                      <a:pt x="0" y="43"/>
                      <a:pt x="6" y="49"/>
                      <a:pt x="24" y="49"/>
                    </a:cubicBezTo>
                    <a:lnTo>
                      <a:pt x="5485" y="49"/>
                    </a:lnTo>
                    <a:cubicBezTo>
                      <a:pt x="5479" y="31"/>
                      <a:pt x="5479" y="25"/>
                      <a:pt x="547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33"/>
              <p:cNvSpPr/>
              <p:nvPr/>
            </p:nvSpPr>
            <p:spPr>
              <a:xfrm>
                <a:off x="7488020" y="3744923"/>
                <a:ext cx="849561" cy="336319"/>
              </a:xfrm>
              <a:custGeom>
                <a:avLst/>
                <a:gdLst/>
                <a:ahLst/>
                <a:cxnLst/>
                <a:rect l="l" t="t" r="r" b="b"/>
                <a:pathLst>
                  <a:path w="6118" h="2422" extrusionOk="0">
                    <a:moveTo>
                      <a:pt x="1" y="1"/>
                    </a:moveTo>
                    <a:cubicBezTo>
                      <a:pt x="1" y="1"/>
                      <a:pt x="3435" y="805"/>
                      <a:pt x="5164" y="2421"/>
                    </a:cubicBezTo>
                    <a:lnTo>
                      <a:pt x="6118" y="2421"/>
                    </a:lnTo>
                    <a:cubicBezTo>
                      <a:pt x="6076" y="2296"/>
                      <a:pt x="6028" y="2159"/>
                      <a:pt x="5998" y="2034"/>
                    </a:cubicBezTo>
                    <a:cubicBezTo>
                      <a:pt x="5992" y="2016"/>
                      <a:pt x="5992" y="2010"/>
                      <a:pt x="5980" y="1992"/>
                    </a:cubicBezTo>
                    <a:cubicBezTo>
                      <a:pt x="5957" y="1873"/>
                      <a:pt x="5933" y="1753"/>
                      <a:pt x="5915" y="1634"/>
                    </a:cubicBezTo>
                    <a:cubicBezTo>
                      <a:pt x="5909" y="1622"/>
                      <a:pt x="5909" y="1604"/>
                      <a:pt x="5909" y="1592"/>
                    </a:cubicBezTo>
                    <a:cubicBezTo>
                      <a:pt x="5891" y="1473"/>
                      <a:pt x="5885" y="1354"/>
                      <a:pt x="5885" y="1235"/>
                    </a:cubicBezTo>
                    <a:lnTo>
                      <a:pt x="5885" y="1187"/>
                    </a:lnTo>
                    <a:cubicBezTo>
                      <a:pt x="5885" y="1074"/>
                      <a:pt x="5891" y="949"/>
                      <a:pt x="5909" y="835"/>
                    </a:cubicBezTo>
                    <a:cubicBezTo>
                      <a:pt x="5915" y="817"/>
                      <a:pt x="5915" y="805"/>
                      <a:pt x="5915" y="788"/>
                    </a:cubicBezTo>
                    <a:cubicBezTo>
                      <a:pt x="5933" y="668"/>
                      <a:pt x="5957" y="549"/>
                      <a:pt x="5980" y="430"/>
                    </a:cubicBezTo>
                    <a:cubicBezTo>
                      <a:pt x="5980" y="418"/>
                      <a:pt x="5992" y="400"/>
                      <a:pt x="5992" y="388"/>
                    </a:cubicBezTo>
                    <a:cubicBezTo>
                      <a:pt x="6022" y="257"/>
                      <a:pt x="6064" y="126"/>
                      <a:pt x="6112"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33"/>
              <p:cNvSpPr/>
              <p:nvPr/>
            </p:nvSpPr>
            <p:spPr>
              <a:xfrm>
                <a:off x="7331522" y="3697710"/>
                <a:ext cx="114423" cy="430605"/>
              </a:xfrm>
              <a:custGeom>
                <a:avLst/>
                <a:gdLst/>
                <a:ahLst/>
                <a:cxnLst/>
                <a:rect l="l" t="t" r="r" b="b"/>
                <a:pathLst>
                  <a:path w="824" h="3101" extrusionOk="0">
                    <a:moveTo>
                      <a:pt x="359" y="1"/>
                    </a:moveTo>
                    <a:cubicBezTo>
                      <a:pt x="1" y="1038"/>
                      <a:pt x="1" y="2070"/>
                      <a:pt x="359" y="3101"/>
                    </a:cubicBezTo>
                    <a:lnTo>
                      <a:pt x="794" y="3101"/>
                    </a:lnTo>
                    <a:cubicBezTo>
                      <a:pt x="472" y="2070"/>
                      <a:pt x="484" y="1032"/>
                      <a:pt x="824"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33"/>
              <p:cNvSpPr/>
              <p:nvPr/>
            </p:nvSpPr>
            <p:spPr>
              <a:xfrm>
                <a:off x="7380402" y="3697710"/>
                <a:ext cx="987035" cy="430605"/>
              </a:xfrm>
              <a:custGeom>
                <a:avLst/>
                <a:gdLst/>
                <a:ahLst/>
                <a:cxnLst/>
                <a:rect l="l" t="t" r="r" b="b"/>
                <a:pathLst>
                  <a:path w="7108" h="3101" extrusionOk="0">
                    <a:moveTo>
                      <a:pt x="472" y="1"/>
                    </a:moveTo>
                    <a:cubicBezTo>
                      <a:pt x="472" y="1"/>
                      <a:pt x="60" y="561"/>
                      <a:pt x="30" y="1509"/>
                    </a:cubicBezTo>
                    <a:cubicBezTo>
                      <a:pt x="1" y="2457"/>
                      <a:pt x="269" y="3101"/>
                      <a:pt x="269" y="3101"/>
                    </a:cubicBezTo>
                    <a:lnTo>
                      <a:pt x="7107" y="3101"/>
                    </a:lnTo>
                    <a:lnTo>
                      <a:pt x="7107" y="2767"/>
                    </a:lnTo>
                    <a:lnTo>
                      <a:pt x="776" y="2767"/>
                    </a:lnTo>
                    <a:cubicBezTo>
                      <a:pt x="776" y="2767"/>
                      <a:pt x="543" y="2058"/>
                      <a:pt x="567" y="1503"/>
                    </a:cubicBezTo>
                    <a:cubicBezTo>
                      <a:pt x="591" y="943"/>
                      <a:pt x="692" y="460"/>
                      <a:pt x="776" y="341"/>
                    </a:cubicBezTo>
                    <a:lnTo>
                      <a:pt x="7107" y="341"/>
                    </a:lnTo>
                    <a:lnTo>
                      <a:pt x="710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06">
          <a:extLst>
            <a:ext uri="{FF2B5EF4-FFF2-40B4-BE49-F238E27FC236}">
              <a16:creationId xmlns:a16="http://schemas.microsoft.com/office/drawing/2014/main" id="{EC2ACDB5-3819-03DD-A620-BC5A1A163D2B}"/>
            </a:ext>
          </a:extLst>
        </p:cNvPr>
        <p:cNvGrpSpPr/>
        <p:nvPr/>
      </p:nvGrpSpPr>
      <p:grpSpPr>
        <a:xfrm>
          <a:off x="0" y="0"/>
          <a:ext cx="0" cy="0"/>
          <a:chOff x="0" y="0"/>
          <a:chExt cx="0" cy="0"/>
        </a:xfrm>
      </p:grpSpPr>
      <p:sp>
        <p:nvSpPr>
          <p:cNvPr id="1607" name="Google Shape;1607;p60">
            <a:extLst>
              <a:ext uri="{FF2B5EF4-FFF2-40B4-BE49-F238E27FC236}">
                <a16:creationId xmlns:a16="http://schemas.microsoft.com/office/drawing/2014/main" id="{98B80E74-EC6E-052F-48C2-05C16B13BDFD}"/>
              </a:ext>
            </a:extLst>
          </p:cNvPr>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lvl="0"/>
            <a:r>
              <a:rPr lang="en-US" dirty="0"/>
              <a:t>4</a:t>
            </a:r>
            <a:endParaRPr dirty="0"/>
          </a:p>
        </p:txBody>
      </p:sp>
      <p:sp>
        <p:nvSpPr>
          <p:cNvPr id="1608" name="Google Shape;1608;p60">
            <a:extLst>
              <a:ext uri="{FF2B5EF4-FFF2-40B4-BE49-F238E27FC236}">
                <a16:creationId xmlns:a16="http://schemas.microsoft.com/office/drawing/2014/main" id="{A6B0C118-72D1-F2FA-AB13-209131FF3C76}"/>
              </a:ext>
            </a:extLst>
          </p:cNvPr>
          <p:cNvSpPr txBox="1">
            <a:spLocks noGrp="1"/>
          </p:cNvSpPr>
          <p:nvPr>
            <p:ph type="body" idx="1"/>
          </p:nvPr>
        </p:nvSpPr>
        <p:spPr>
          <a:xfrm>
            <a:off x="347778" y="1608285"/>
            <a:ext cx="6113982" cy="2821009"/>
          </a:xfrm>
          <a:prstGeom prst="rect">
            <a:avLst/>
          </a:prstGeom>
        </p:spPr>
        <p:txBody>
          <a:bodyPr spcFirstLastPara="1" wrap="square" lIns="91425" tIns="91425" rIns="91425" bIns="91425" anchor="t" anchorCtr="0">
            <a:noAutofit/>
          </a:bodyPr>
          <a:lstStyle/>
          <a:p>
            <a:r>
              <a:rPr lang="en-GB" sz="2000" b="1" dirty="0"/>
              <a:t>Decision-Making:</a:t>
            </a:r>
            <a:r>
              <a:rPr lang="en-GB" sz="2000" dirty="0"/>
              <a:t> Present the proposed policy solution to the appropriate decision-makers. Seek input and feedback from stakeholders and interested parties. Debate and discuss the merits of the proposal. Make a final decision on the policy and its implementation. </a:t>
            </a:r>
          </a:p>
        </p:txBody>
      </p:sp>
      <p:grpSp>
        <p:nvGrpSpPr>
          <p:cNvPr id="2" name="Google Shape;1779;p60">
            <a:extLst>
              <a:ext uri="{FF2B5EF4-FFF2-40B4-BE49-F238E27FC236}">
                <a16:creationId xmlns:a16="http://schemas.microsoft.com/office/drawing/2014/main" id="{0D3D48EA-DA88-7EED-60E6-973FABB1174F}"/>
              </a:ext>
            </a:extLst>
          </p:cNvPr>
          <p:cNvGrpSpPr/>
          <p:nvPr/>
        </p:nvGrpSpPr>
        <p:grpSpPr>
          <a:xfrm>
            <a:off x="6417425" y="3148915"/>
            <a:ext cx="2381548" cy="1640431"/>
            <a:chOff x="720034" y="3638895"/>
            <a:chExt cx="2002336" cy="1349602"/>
          </a:xfrm>
        </p:grpSpPr>
        <p:sp>
          <p:nvSpPr>
            <p:cNvPr id="3" name="Google Shape;1780;p60">
              <a:extLst>
                <a:ext uri="{FF2B5EF4-FFF2-40B4-BE49-F238E27FC236}">
                  <a16:creationId xmlns:a16="http://schemas.microsoft.com/office/drawing/2014/main" id="{6BD7DCEC-6ACC-C2AF-6777-837ADE82E020}"/>
                </a:ext>
              </a:extLst>
            </p:cNvPr>
            <p:cNvSpPr/>
            <p:nvPr/>
          </p:nvSpPr>
          <p:spPr>
            <a:xfrm>
              <a:off x="1556575" y="3812227"/>
              <a:ext cx="391643" cy="300417"/>
            </a:xfrm>
            <a:custGeom>
              <a:avLst/>
              <a:gdLst/>
              <a:ahLst/>
              <a:cxnLst/>
              <a:rect l="l" t="t" r="r" b="b"/>
              <a:pathLst>
                <a:path w="16962" h="13011" extrusionOk="0">
                  <a:moveTo>
                    <a:pt x="15351" y="1"/>
                  </a:moveTo>
                  <a:lnTo>
                    <a:pt x="1" y="10730"/>
                  </a:lnTo>
                  <a:lnTo>
                    <a:pt x="1612" y="13010"/>
                  </a:lnTo>
                  <a:lnTo>
                    <a:pt x="16962" y="2280"/>
                  </a:lnTo>
                  <a:lnTo>
                    <a:pt x="1535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781;p60">
              <a:extLst>
                <a:ext uri="{FF2B5EF4-FFF2-40B4-BE49-F238E27FC236}">
                  <a16:creationId xmlns:a16="http://schemas.microsoft.com/office/drawing/2014/main" id="{4E360C77-ADD7-4CD7-0001-5FAECA4BBE02}"/>
                </a:ext>
              </a:extLst>
            </p:cNvPr>
            <p:cNvSpPr/>
            <p:nvPr/>
          </p:nvSpPr>
          <p:spPr>
            <a:xfrm>
              <a:off x="1786081" y="4186299"/>
              <a:ext cx="581115" cy="477259"/>
            </a:xfrm>
            <a:custGeom>
              <a:avLst/>
              <a:gdLst/>
              <a:ahLst/>
              <a:cxnLst/>
              <a:rect l="l" t="t" r="r" b="b"/>
              <a:pathLst>
                <a:path w="25168" h="20670" extrusionOk="0">
                  <a:moveTo>
                    <a:pt x="20973" y="1"/>
                  </a:moveTo>
                  <a:lnTo>
                    <a:pt x="0" y="14682"/>
                  </a:lnTo>
                  <a:lnTo>
                    <a:pt x="4165" y="20670"/>
                  </a:lnTo>
                  <a:lnTo>
                    <a:pt x="25168" y="5989"/>
                  </a:lnTo>
                  <a:lnTo>
                    <a:pt x="2097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782;p60">
              <a:extLst>
                <a:ext uri="{FF2B5EF4-FFF2-40B4-BE49-F238E27FC236}">
                  <a16:creationId xmlns:a16="http://schemas.microsoft.com/office/drawing/2014/main" id="{C711D15B-EC7D-6397-12AD-34B037C253C3}"/>
                </a:ext>
              </a:extLst>
            </p:cNvPr>
            <p:cNvSpPr/>
            <p:nvPr/>
          </p:nvSpPr>
          <p:spPr>
            <a:xfrm>
              <a:off x="1555883" y="3639588"/>
              <a:ext cx="317249" cy="189518"/>
            </a:xfrm>
            <a:custGeom>
              <a:avLst/>
              <a:gdLst/>
              <a:ahLst/>
              <a:cxnLst/>
              <a:rect l="l" t="t" r="r" b="b"/>
              <a:pathLst>
                <a:path w="13740" h="8208" extrusionOk="0">
                  <a:moveTo>
                    <a:pt x="13739" y="0"/>
                  </a:moveTo>
                  <a:lnTo>
                    <a:pt x="10730" y="61"/>
                  </a:lnTo>
                  <a:lnTo>
                    <a:pt x="2706" y="5684"/>
                  </a:lnTo>
                  <a:lnTo>
                    <a:pt x="335" y="7326"/>
                  </a:lnTo>
                  <a:lnTo>
                    <a:pt x="1" y="8207"/>
                  </a:lnTo>
                  <a:lnTo>
                    <a:pt x="1" y="8207"/>
                  </a:lnTo>
                  <a:lnTo>
                    <a:pt x="1064" y="7447"/>
                  </a:lnTo>
                  <a:lnTo>
                    <a:pt x="5928" y="4043"/>
                  </a:lnTo>
                  <a:lnTo>
                    <a:pt x="7691" y="4225"/>
                  </a:lnTo>
                  <a:lnTo>
                    <a:pt x="8998" y="3314"/>
                  </a:lnTo>
                  <a:lnTo>
                    <a:pt x="7113" y="3222"/>
                  </a:lnTo>
                  <a:lnTo>
                    <a:pt x="8268" y="2402"/>
                  </a:lnTo>
                  <a:lnTo>
                    <a:pt x="10335" y="2371"/>
                  </a:lnTo>
                  <a:lnTo>
                    <a:pt x="13739" y="0"/>
                  </a:lnTo>
                  <a:close/>
                </a:path>
              </a:pathLst>
            </a:custGeom>
            <a:solidFill>
              <a:srgbClr val="FFD2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783;p60">
              <a:extLst>
                <a:ext uri="{FF2B5EF4-FFF2-40B4-BE49-F238E27FC236}">
                  <a16:creationId xmlns:a16="http://schemas.microsoft.com/office/drawing/2014/main" id="{6EFDADCC-954C-5E86-8BEE-1325A967E145}"/>
                </a:ext>
              </a:extLst>
            </p:cNvPr>
            <p:cNvSpPr/>
            <p:nvPr/>
          </p:nvSpPr>
          <p:spPr>
            <a:xfrm>
              <a:off x="1788875" y="3661338"/>
              <a:ext cx="171277" cy="162157"/>
            </a:xfrm>
            <a:custGeom>
              <a:avLst/>
              <a:gdLst/>
              <a:ahLst/>
              <a:cxnLst/>
              <a:rect l="l" t="t" r="r" b="b"/>
              <a:pathLst>
                <a:path w="7418" h="7023" extrusionOk="0">
                  <a:moveTo>
                    <a:pt x="4925" y="1"/>
                  </a:moveTo>
                  <a:lnTo>
                    <a:pt x="1" y="3435"/>
                  </a:lnTo>
                  <a:lnTo>
                    <a:pt x="2524" y="7022"/>
                  </a:lnTo>
                  <a:lnTo>
                    <a:pt x="7417" y="3587"/>
                  </a:lnTo>
                  <a:lnTo>
                    <a:pt x="4925" y="1"/>
                  </a:lnTo>
                  <a:close/>
                </a:path>
              </a:pathLst>
            </a:custGeom>
            <a:solidFill>
              <a:srgbClr val="44A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784;p60">
              <a:extLst>
                <a:ext uri="{FF2B5EF4-FFF2-40B4-BE49-F238E27FC236}">
                  <a16:creationId xmlns:a16="http://schemas.microsoft.com/office/drawing/2014/main" id="{E17B966C-4002-0030-55BF-FED1F2EE1E87}"/>
                </a:ext>
              </a:extLst>
            </p:cNvPr>
            <p:cNvSpPr/>
            <p:nvPr/>
          </p:nvSpPr>
          <p:spPr>
            <a:xfrm>
              <a:off x="1568512" y="3847323"/>
              <a:ext cx="632374" cy="607806"/>
            </a:xfrm>
            <a:custGeom>
              <a:avLst/>
              <a:gdLst/>
              <a:ahLst/>
              <a:cxnLst/>
              <a:rect l="l" t="t" r="r" b="b"/>
              <a:pathLst>
                <a:path w="27388" h="26324" extrusionOk="0">
                  <a:moveTo>
                    <a:pt x="17539" y="1"/>
                  </a:moveTo>
                  <a:lnTo>
                    <a:pt x="1" y="12250"/>
                  </a:lnTo>
                  <a:lnTo>
                    <a:pt x="4925" y="19302"/>
                  </a:lnTo>
                  <a:lnTo>
                    <a:pt x="9849" y="26323"/>
                  </a:lnTo>
                  <a:lnTo>
                    <a:pt x="27387" y="14074"/>
                  </a:lnTo>
                  <a:lnTo>
                    <a:pt x="22463" y="7022"/>
                  </a:lnTo>
                  <a:lnTo>
                    <a:pt x="175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785;p60">
              <a:extLst>
                <a:ext uri="{FF2B5EF4-FFF2-40B4-BE49-F238E27FC236}">
                  <a16:creationId xmlns:a16="http://schemas.microsoft.com/office/drawing/2014/main" id="{4CB0054F-9306-38CC-693D-4EC9AE9DB4BA}"/>
                </a:ext>
              </a:extLst>
            </p:cNvPr>
            <p:cNvSpPr/>
            <p:nvPr/>
          </p:nvSpPr>
          <p:spPr>
            <a:xfrm>
              <a:off x="1894161" y="3847323"/>
              <a:ext cx="306720" cy="380399"/>
            </a:xfrm>
            <a:custGeom>
              <a:avLst/>
              <a:gdLst/>
              <a:ahLst/>
              <a:cxnLst/>
              <a:rect l="l" t="t" r="r" b="b"/>
              <a:pathLst>
                <a:path w="13284" h="16475" extrusionOk="0">
                  <a:moveTo>
                    <a:pt x="3435" y="1"/>
                  </a:moveTo>
                  <a:lnTo>
                    <a:pt x="0" y="2402"/>
                  </a:lnTo>
                  <a:lnTo>
                    <a:pt x="4924" y="9423"/>
                  </a:lnTo>
                  <a:lnTo>
                    <a:pt x="9848" y="16475"/>
                  </a:lnTo>
                  <a:lnTo>
                    <a:pt x="13283" y="14074"/>
                  </a:lnTo>
                  <a:lnTo>
                    <a:pt x="8359" y="7022"/>
                  </a:lnTo>
                  <a:lnTo>
                    <a:pt x="343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786;p60">
              <a:extLst>
                <a:ext uri="{FF2B5EF4-FFF2-40B4-BE49-F238E27FC236}">
                  <a16:creationId xmlns:a16="http://schemas.microsoft.com/office/drawing/2014/main" id="{4C399FCC-7215-2628-5F80-0AEBFF1DD323}"/>
                </a:ext>
              </a:extLst>
            </p:cNvPr>
            <p:cNvSpPr/>
            <p:nvPr/>
          </p:nvSpPr>
          <p:spPr>
            <a:xfrm>
              <a:off x="1821176" y="4189809"/>
              <a:ext cx="391629" cy="300401"/>
            </a:xfrm>
            <a:custGeom>
              <a:avLst/>
              <a:gdLst/>
              <a:ahLst/>
              <a:cxnLst/>
              <a:rect l="l" t="t" r="r" b="b"/>
              <a:pathLst>
                <a:path w="16961" h="13010" extrusionOk="0">
                  <a:moveTo>
                    <a:pt x="15350" y="1"/>
                  </a:moveTo>
                  <a:lnTo>
                    <a:pt x="0" y="10730"/>
                  </a:lnTo>
                  <a:lnTo>
                    <a:pt x="1611" y="13010"/>
                  </a:lnTo>
                  <a:lnTo>
                    <a:pt x="16961" y="2280"/>
                  </a:lnTo>
                  <a:lnTo>
                    <a:pt x="1535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787;p60">
              <a:extLst>
                <a:ext uri="{FF2B5EF4-FFF2-40B4-BE49-F238E27FC236}">
                  <a16:creationId xmlns:a16="http://schemas.microsoft.com/office/drawing/2014/main" id="{5D69B6C4-B214-47E0-8A74-3C2B3341B6E4}"/>
                </a:ext>
              </a:extLst>
            </p:cNvPr>
            <p:cNvSpPr/>
            <p:nvPr/>
          </p:nvSpPr>
          <p:spPr>
            <a:xfrm>
              <a:off x="2104420" y="4185600"/>
              <a:ext cx="102494" cy="95475"/>
            </a:xfrm>
            <a:custGeom>
              <a:avLst/>
              <a:gdLst/>
              <a:ahLst/>
              <a:cxnLst/>
              <a:rect l="l" t="t" r="r" b="b"/>
              <a:pathLst>
                <a:path w="4439" h="4135" extrusionOk="0">
                  <a:moveTo>
                    <a:pt x="3010" y="1"/>
                  </a:moveTo>
                  <a:lnTo>
                    <a:pt x="1" y="2098"/>
                  </a:lnTo>
                  <a:lnTo>
                    <a:pt x="1399" y="4135"/>
                  </a:lnTo>
                  <a:lnTo>
                    <a:pt x="4439" y="2037"/>
                  </a:lnTo>
                  <a:lnTo>
                    <a:pt x="301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788;p60">
              <a:extLst>
                <a:ext uri="{FF2B5EF4-FFF2-40B4-BE49-F238E27FC236}">
                  <a16:creationId xmlns:a16="http://schemas.microsoft.com/office/drawing/2014/main" id="{06A38204-F85C-3BCC-B456-D19014B941D7}"/>
                </a:ext>
              </a:extLst>
            </p:cNvPr>
            <p:cNvSpPr/>
            <p:nvPr/>
          </p:nvSpPr>
          <p:spPr>
            <a:xfrm>
              <a:off x="1738356" y="4089462"/>
              <a:ext cx="462539" cy="365676"/>
            </a:xfrm>
            <a:custGeom>
              <a:avLst/>
              <a:gdLst/>
              <a:ahLst/>
              <a:cxnLst/>
              <a:rect l="l" t="t" r="r" b="b"/>
              <a:pathLst>
                <a:path w="20032" h="15837" extrusionOk="0">
                  <a:moveTo>
                    <a:pt x="17539" y="0"/>
                  </a:moveTo>
                  <a:lnTo>
                    <a:pt x="0" y="12280"/>
                  </a:lnTo>
                  <a:lnTo>
                    <a:pt x="2493" y="15836"/>
                  </a:lnTo>
                  <a:lnTo>
                    <a:pt x="20031" y="3587"/>
                  </a:lnTo>
                  <a:lnTo>
                    <a:pt x="1753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1789;p60">
              <a:extLst>
                <a:ext uri="{FF2B5EF4-FFF2-40B4-BE49-F238E27FC236}">
                  <a16:creationId xmlns:a16="http://schemas.microsoft.com/office/drawing/2014/main" id="{799D6ED1-A9CB-2BB5-364D-46DD25998946}"/>
                </a:ext>
              </a:extLst>
            </p:cNvPr>
            <p:cNvSpPr/>
            <p:nvPr/>
          </p:nvSpPr>
          <p:spPr>
            <a:xfrm>
              <a:off x="2048558" y="4089462"/>
              <a:ext cx="152321" cy="148788"/>
            </a:xfrm>
            <a:custGeom>
              <a:avLst/>
              <a:gdLst/>
              <a:ahLst/>
              <a:cxnLst/>
              <a:rect l="l" t="t" r="r" b="b"/>
              <a:pathLst>
                <a:path w="6597" h="6444" extrusionOk="0">
                  <a:moveTo>
                    <a:pt x="4104" y="0"/>
                  </a:moveTo>
                  <a:lnTo>
                    <a:pt x="0" y="2888"/>
                  </a:lnTo>
                  <a:lnTo>
                    <a:pt x="2493" y="6444"/>
                  </a:lnTo>
                  <a:lnTo>
                    <a:pt x="6596" y="3587"/>
                  </a:lnTo>
                  <a:lnTo>
                    <a:pt x="410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790;p60">
              <a:extLst>
                <a:ext uri="{FF2B5EF4-FFF2-40B4-BE49-F238E27FC236}">
                  <a16:creationId xmlns:a16="http://schemas.microsoft.com/office/drawing/2014/main" id="{A3189E8A-2610-396D-FBE8-A14697FE39E9}"/>
                </a:ext>
              </a:extLst>
            </p:cNvPr>
            <p:cNvSpPr/>
            <p:nvPr/>
          </p:nvSpPr>
          <p:spPr>
            <a:xfrm>
              <a:off x="2172777" y="4186299"/>
              <a:ext cx="194413" cy="206350"/>
            </a:xfrm>
            <a:custGeom>
              <a:avLst/>
              <a:gdLst/>
              <a:ahLst/>
              <a:cxnLst/>
              <a:rect l="l" t="t" r="r" b="b"/>
              <a:pathLst>
                <a:path w="8420" h="8937" extrusionOk="0">
                  <a:moveTo>
                    <a:pt x="4225" y="1"/>
                  </a:moveTo>
                  <a:lnTo>
                    <a:pt x="0" y="2949"/>
                  </a:lnTo>
                  <a:lnTo>
                    <a:pt x="4195" y="8937"/>
                  </a:lnTo>
                  <a:lnTo>
                    <a:pt x="8420" y="5989"/>
                  </a:lnTo>
                  <a:lnTo>
                    <a:pt x="42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791;p60">
              <a:extLst>
                <a:ext uri="{FF2B5EF4-FFF2-40B4-BE49-F238E27FC236}">
                  <a16:creationId xmlns:a16="http://schemas.microsoft.com/office/drawing/2014/main" id="{FB3E8A99-DFB8-DD16-EB56-9B848D26972D}"/>
                </a:ext>
              </a:extLst>
            </p:cNvPr>
            <p:cNvSpPr/>
            <p:nvPr/>
          </p:nvSpPr>
          <p:spPr>
            <a:xfrm>
              <a:off x="1882224" y="4324558"/>
              <a:ext cx="484278" cy="338999"/>
            </a:xfrm>
            <a:custGeom>
              <a:avLst/>
              <a:gdLst/>
              <a:ahLst/>
              <a:cxnLst/>
              <a:rect l="l" t="t" r="r" b="b"/>
              <a:pathLst>
                <a:path w="20974" h="14682" extrusionOk="0">
                  <a:moveTo>
                    <a:pt x="20974" y="1"/>
                  </a:moveTo>
                  <a:lnTo>
                    <a:pt x="10487" y="7326"/>
                  </a:lnTo>
                  <a:lnTo>
                    <a:pt x="1" y="14682"/>
                  </a:lnTo>
                  <a:lnTo>
                    <a:pt x="1" y="14682"/>
                  </a:lnTo>
                  <a:lnTo>
                    <a:pt x="3618" y="14590"/>
                  </a:lnTo>
                  <a:lnTo>
                    <a:pt x="11642" y="8967"/>
                  </a:lnTo>
                  <a:lnTo>
                    <a:pt x="19667" y="3344"/>
                  </a:lnTo>
                  <a:lnTo>
                    <a:pt x="2097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792;p60">
              <a:extLst>
                <a:ext uri="{FF2B5EF4-FFF2-40B4-BE49-F238E27FC236}">
                  <a16:creationId xmlns:a16="http://schemas.microsoft.com/office/drawing/2014/main" id="{D20EFD0B-0E95-0B09-91E2-F39112A35A4F}"/>
                </a:ext>
              </a:extLst>
            </p:cNvPr>
            <p:cNvSpPr/>
            <p:nvPr/>
          </p:nvSpPr>
          <p:spPr>
            <a:xfrm>
              <a:off x="1809239" y="4219294"/>
              <a:ext cx="541817" cy="421798"/>
            </a:xfrm>
            <a:custGeom>
              <a:avLst/>
              <a:gdLst/>
              <a:ahLst/>
              <a:cxnLst/>
              <a:rect l="l" t="t" r="r" b="b"/>
              <a:pathLst>
                <a:path w="23466" h="18268" extrusionOk="0">
                  <a:moveTo>
                    <a:pt x="20973" y="0"/>
                  </a:moveTo>
                  <a:lnTo>
                    <a:pt x="0" y="14681"/>
                  </a:lnTo>
                  <a:lnTo>
                    <a:pt x="2493" y="18268"/>
                  </a:lnTo>
                  <a:lnTo>
                    <a:pt x="23466" y="3587"/>
                  </a:lnTo>
                  <a:lnTo>
                    <a:pt x="209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793;p60">
              <a:extLst>
                <a:ext uri="{FF2B5EF4-FFF2-40B4-BE49-F238E27FC236}">
                  <a16:creationId xmlns:a16="http://schemas.microsoft.com/office/drawing/2014/main" id="{08B20C7B-B111-CD73-5E68-0ECA6B5D2D24}"/>
                </a:ext>
              </a:extLst>
            </p:cNvPr>
            <p:cNvSpPr/>
            <p:nvPr/>
          </p:nvSpPr>
          <p:spPr>
            <a:xfrm>
              <a:off x="2178387" y="4219282"/>
              <a:ext cx="170562" cy="161441"/>
            </a:xfrm>
            <a:custGeom>
              <a:avLst/>
              <a:gdLst/>
              <a:ahLst/>
              <a:cxnLst/>
              <a:rect l="l" t="t" r="r" b="b"/>
              <a:pathLst>
                <a:path w="7387" h="6992" extrusionOk="0">
                  <a:moveTo>
                    <a:pt x="4924" y="0"/>
                  </a:moveTo>
                  <a:lnTo>
                    <a:pt x="0" y="3435"/>
                  </a:lnTo>
                  <a:lnTo>
                    <a:pt x="2492" y="6991"/>
                  </a:lnTo>
                  <a:lnTo>
                    <a:pt x="7386" y="3587"/>
                  </a:lnTo>
                  <a:lnTo>
                    <a:pt x="49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94;p60">
              <a:extLst>
                <a:ext uri="{FF2B5EF4-FFF2-40B4-BE49-F238E27FC236}">
                  <a16:creationId xmlns:a16="http://schemas.microsoft.com/office/drawing/2014/main" id="{86A8EF47-7DE0-CAFC-D95E-1DD2C2F998DF}"/>
                </a:ext>
              </a:extLst>
            </p:cNvPr>
            <p:cNvSpPr/>
            <p:nvPr/>
          </p:nvSpPr>
          <p:spPr>
            <a:xfrm>
              <a:off x="1568512" y="3846631"/>
              <a:ext cx="462528" cy="365667"/>
            </a:xfrm>
            <a:custGeom>
              <a:avLst/>
              <a:gdLst/>
              <a:ahLst/>
              <a:cxnLst/>
              <a:rect l="l" t="t" r="r" b="b"/>
              <a:pathLst>
                <a:path w="20032" h="15837" extrusionOk="0">
                  <a:moveTo>
                    <a:pt x="17539" y="0"/>
                  </a:moveTo>
                  <a:lnTo>
                    <a:pt x="1" y="12280"/>
                  </a:lnTo>
                  <a:lnTo>
                    <a:pt x="2493" y="15836"/>
                  </a:lnTo>
                  <a:lnTo>
                    <a:pt x="20031" y="3587"/>
                  </a:lnTo>
                  <a:lnTo>
                    <a:pt x="1753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795;p60">
              <a:extLst>
                <a:ext uri="{FF2B5EF4-FFF2-40B4-BE49-F238E27FC236}">
                  <a16:creationId xmlns:a16="http://schemas.microsoft.com/office/drawing/2014/main" id="{E3789BB4-BB47-40F5-DD0A-EE2A482F2030}"/>
                </a:ext>
              </a:extLst>
            </p:cNvPr>
            <p:cNvSpPr/>
            <p:nvPr/>
          </p:nvSpPr>
          <p:spPr>
            <a:xfrm>
              <a:off x="1878714" y="3847323"/>
              <a:ext cx="152321" cy="148096"/>
            </a:xfrm>
            <a:custGeom>
              <a:avLst/>
              <a:gdLst/>
              <a:ahLst/>
              <a:cxnLst/>
              <a:rect l="l" t="t" r="r" b="b"/>
              <a:pathLst>
                <a:path w="6597" h="6414" extrusionOk="0">
                  <a:moveTo>
                    <a:pt x="4104" y="1"/>
                  </a:moveTo>
                  <a:lnTo>
                    <a:pt x="1" y="2858"/>
                  </a:lnTo>
                  <a:lnTo>
                    <a:pt x="2493" y="6414"/>
                  </a:lnTo>
                  <a:lnTo>
                    <a:pt x="6596" y="3557"/>
                  </a:lnTo>
                  <a:lnTo>
                    <a:pt x="410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796;p60">
              <a:extLst>
                <a:ext uri="{FF2B5EF4-FFF2-40B4-BE49-F238E27FC236}">
                  <a16:creationId xmlns:a16="http://schemas.microsoft.com/office/drawing/2014/main" id="{4AFB0D15-CAC9-16EC-913B-7FCD54D8C691}"/>
                </a:ext>
              </a:extLst>
            </p:cNvPr>
            <p:cNvSpPr/>
            <p:nvPr/>
          </p:nvSpPr>
          <p:spPr>
            <a:xfrm>
              <a:off x="1402178" y="3638895"/>
              <a:ext cx="581138" cy="477259"/>
            </a:xfrm>
            <a:custGeom>
              <a:avLst/>
              <a:gdLst/>
              <a:ahLst/>
              <a:cxnLst/>
              <a:rect l="l" t="t" r="r" b="b"/>
              <a:pathLst>
                <a:path w="25169" h="20670" extrusionOk="0">
                  <a:moveTo>
                    <a:pt x="20974" y="0"/>
                  </a:moveTo>
                  <a:lnTo>
                    <a:pt x="1" y="14681"/>
                  </a:lnTo>
                  <a:lnTo>
                    <a:pt x="4195" y="20669"/>
                  </a:lnTo>
                  <a:lnTo>
                    <a:pt x="25169" y="5988"/>
                  </a:lnTo>
                  <a:lnTo>
                    <a:pt x="209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797;p60">
              <a:extLst>
                <a:ext uri="{FF2B5EF4-FFF2-40B4-BE49-F238E27FC236}">
                  <a16:creationId xmlns:a16="http://schemas.microsoft.com/office/drawing/2014/main" id="{D4E430CE-97F7-D8DB-583F-9B9BA2E629A6}"/>
                </a:ext>
              </a:extLst>
            </p:cNvPr>
            <p:cNvSpPr/>
            <p:nvPr/>
          </p:nvSpPr>
          <p:spPr>
            <a:xfrm>
              <a:off x="1402894" y="3638895"/>
              <a:ext cx="484278" cy="338999"/>
            </a:xfrm>
            <a:custGeom>
              <a:avLst/>
              <a:gdLst/>
              <a:ahLst/>
              <a:cxnLst/>
              <a:rect l="l" t="t" r="r" b="b"/>
              <a:pathLst>
                <a:path w="20974" h="14682" extrusionOk="0">
                  <a:moveTo>
                    <a:pt x="20973" y="0"/>
                  </a:moveTo>
                  <a:lnTo>
                    <a:pt x="17356" y="91"/>
                  </a:lnTo>
                  <a:lnTo>
                    <a:pt x="9332" y="5714"/>
                  </a:lnTo>
                  <a:lnTo>
                    <a:pt x="1307" y="11338"/>
                  </a:lnTo>
                  <a:lnTo>
                    <a:pt x="0" y="14681"/>
                  </a:lnTo>
                  <a:lnTo>
                    <a:pt x="10487" y="7356"/>
                  </a:lnTo>
                  <a:lnTo>
                    <a:pt x="209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798;p60">
              <a:extLst>
                <a:ext uri="{FF2B5EF4-FFF2-40B4-BE49-F238E27FC236}">
                  <a16:creationId xmlns:a16="http://schemas.microsoft.com/office/drawing/2014/main" id="{C0E925E2-7429-AB0F-63F4-3CEE50432007}"/>
                </a:ext>
              </a:extLst>
            </p:cNvPr>
            <p:cNvSpPr/>
            <p:nvPr/>
          </p:nvSpPr>
          <p:spPr>
            <a:xfrm>
              <a:off x="1553781" y="4192626"/>
              <a:ext cx="198638" cy="241446"/>
            </a:xfrm>
            <a:custGeom>
              <a:avLst/>
              <a:gdLst/>
              <a:ahLst/>
              <a:cxnLst/>
              <a:rect l="l" t="t" r="r" b="b"/>
              <a:pathLst>
                <a:path w="8603" h="10457" extrusionOk="0">
                  <a:moveTo>
                    <a:pt x="2554" y="0"/>
                  </a:moveTo>
                  <a:lnTo>
                    <a:pt x="0" y="1794"/>
                  </a:lnTo>
                  <a:lnTo>
                    <a:pt x="3040" y="6110"/>
                  </a:lnTo>
                  <a:lnTo>
                    <a:pt x="6049" y="10456"/>
                  </a:lnTo>
                  <a:lnTo>
                    <a:pt x="8602" y="8663"/>
                  </a:lnTo>
                  <a:lnTo>
                    <a:pt x="5563" y="4347"/>
                  </a:lnTo>
                  <a:lnTo>
                    <a:pt x="25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799;p60">
              <a:extLst>
                <a:ext uri="{FF2B5EF4-FFF2-40B4-BE49-F238E27FC236}">
                  <a16:creationId xmlns:a16="http://schemas.microsoft.com/office/drawing/2014/main" id="{BE9863DA-2849-340D-0D99-225C4FCBF083}"/>
                </a:ext>
              </a:extLst>
            </p:cNvPr>
            <p:cNvSpPr/>
            <p:nvPr/>
          </p:nvSpPr>
          <p:spPr>
            <a:xfrm>
              <a:off x="1574123" y="4229823"/>
              <a:ext cx="167052" cy="204249"/>
            </a:xfrm>
            <a:custGeom>
              <a:avLst/>
              <a:gdLst/>
              <a:ahLst/>
              <a:cxnLst/>
              <a:rect l="l" t="t" r="r" b="b"/>
              <a:pathLst>
                <a:path w="7235" h="8846" extrusionOk="0">
                  <a:moveTo>
                    <a:pt x="2037" y="0"/>
                  </a:moveTo>
                  <a:lnTo>
                    <a:pt x="1" y="1429"/>
                  </a:lnTo>
                  <a:lnTo>
                    <a:pt x="2584" y="5137"/>
                  </a:lnTo>
                  <a:lnTo>
                    <a:pt x="5168" y="8845"/>
                  </a:lnTo>
                  <a:lnTo>
                    <a:pt x="7235" y="7417"/>
                  </a:lnTo>
                  <a:lnTo>
                    <a:pt x="4621" y="3708"/>
                  </a:lnTo>
                  <a:lnTo>
                    <a:pt x="203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800;p60">
              <a:extLst>
                <a:ext uri="{FF2B5EF4-FFF2-40B4-BE49-F238E27FC236}">
                  <a16:creationId xmlns:a16="http://schemas.microsoft.com/office/drawing/2014/main" id="{47AB02E3-8CFE-8969-0087-5E682471F184}"/>
                </a:ext>
              </a:extLst>
            </p:cNvPr>
            <p:cNvSpPr/>
            <p:nvPr/>
          </p:nvSpPr>
          <p:spPr>
            <a:xfrm>
              <a:off x="720034" y="4274732"/>
              <a:ext cx="945374" cy="712540"/>
            </a:xfrm>
            <a:custGeom>
              <a:avLst/>
              <a:gdLst/>
              <a:ahLst/>
              <a:cxnLst/>
              <a:rect l="l" t="t" r="r" b="b"/>
              <a:pathLst>
                <a:path w="40944" h="30860" extrusionOk="0">
                  <a:moveTo>
                    <a:pt x="37357" y="0"/>
                  </a:moveTo>
                  <a:lnTo>
                    <a:pt x="2493" y="22858"/>
                  </a:lnTo>
                  <a:cubicBezTo>
                    <a:pt x="487" y="24226"/>
                    <a:pt x="0" y="26992"/>
                    <a:pt x="1398" y="28967"/>
                  </a:cubicBezTo>
                  <a:cubicBezTo>
                    <a:pt x="2258" y="30201"/>
                    <a:pt x="3623" y="30859"/>
                    <a:pt x="5013" y="30859"/>
                  </a:cubicBezTo>
                  <a:cubicBezTo>
                    <a:pt x="5884" y="30859"/>
                    <a:pt x="6765" y="30600"/>
                    <a:pt x="7538" y="30062"/>
                  </a:cubicBezTo>
                  <a:lnTo>
                    <a:pt x="40943" y="5137"/>
                  </a:lnTo>
                  <a:lnTo>
                    <a:pt x="39150" y="2554"/>
                  </a:lnTo>
                  <a:lnTo>
                    <a:pt x="3735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801;p60">
              <a:extLst>
                <a:ext uri="{FF2B5EF4-FFF2-40B4-BE49-F238E27FC236}">
                  <a16:creationId xmlns:a16="http://schemas.microsoft.com/office/drawing/2014/main" id="{B93499AB-653A-A2E0-8DD6-739A3A6DAE58}"/>
                </a:ext>
              </a:extLst>
            </p:cNvPr>
            <p:cNvSpPr/>
            <p:nvPr/>
          </p:nvSpPr>
          <p:spPr>
            <a:xfrm>
              <a:off x="786692" y="4349126"/>
              <a:ext cx="842210" cy="635167"/>
            </a:xfrm>
            <a:custGeom>
              <a:avLst/>
              <a:gdLst/>
              <a:ahLst/>
              <a:cxnLst/>
              <a:rect l="l" t="t" r="r" b="b"/>
              <a:pathLst>
                <a:path w="36476" h="27509" extrusionOk="0">
                  <a:moveTo>
                    <a:pt x="34318" y="0"/>
                  </a:moveTo>
                  <a:lnTo>
                    <a:pt x="2554" y="21034"/>
                  </a:lnTo>
                  <a:cubicBezTo>
                    <a:pt x="670" y="22311"/>
                    <a:pt x="1" y="24651"/>
                    <a:pt x="1095" y="26232"/>
                  </a:cubicBezTo>
                  <a:cubicBezTo>
                    <a:pt x="1612" y="26931"/>
                    <a:pt x="2402" y="27417"/>
                    <a:pt x="3284" y="27508"/>
                  </a:cubicBezTo>
                  <a:cubicBezTo>
                    <a:pt x="3770" y="27356"/>
                    <a:pt x="4226" y="27113"/>
                    <a:pt x="4621" y="26840"/>
                  </a:cubicBezTo>
                  <a:lnTo>
                    <a:pt x="36476" y="3070"/>
                  </a:lnTo>
                  <a:lnTo>
                    <a:pt x="35716" y="2006"/>
                  </a:lnTo>
                  <a:lnTo>
                    <a:pt x="3431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802;p60">
              <a:extLst>
                <a:ext uri="{FF2B5EF4-FFF2-40B4-BE49-F238E27FC236}">
                  <a16:creationId xmlns:a16="http://schemas.microsoft.com/office/drawing/2014/main" id="{9D82183A-4810-65B4-6CD0-C4B11E04608E}"/>
                </a:ext>
              </a:extLst>
            </p:cNvPr>
            <p:cNvSpPr/>
            <p:nvPr/>
          </p:nvSpPr>
          <p:spPr>
            <a:xfrm>
              <a:off x="1487100" y="4264203"/>
              <a:ext cx="175480" cy="207759"/>
            </a:xfrm>
            <a:custGeom>
              <a:avLst/>
              <a:gdLst/>
              <a:ahLst/>
              <a:cxnLst/>
              <a:rect l="l" t="t" r="r" b="b"/>
              <a:pathLst>
                <a:path w="7600" h="8998" extrusionOk="0">
                  <a:moveTo>
                    <a:pt x="2554" y="1"/>
                  </a:moveTo>
                  <a:lnTo>
                    <a:pt x="1" y="1794"/>
                  </a:lnTo>
                  <a:lnTo>
                    <a:pt x="2524" y="5411"/>
                  </a:lnTo>
                  <a:lnTo>
                    <a:pt x="5046" y="8998"/>
                  </a:lnTo>
                  <a:lnTo>
                    <a:pt x="7600" y="7235"/>
                  </a:lnTo>
                  <a:lnTo>
                    <a:pt x="5077" y="3618"/>
                  </a:lnTo>
                  <a:lnTo>
                    <a:pt x="255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803;p60">
              <a:extLst>
                <a:ext uri="{FF2B5EF4-FFF2-40B4-BE49-F238E27FC236}">
                  <a16:creationId xmlns:a16="http://schemas.microsoft.com/office/drawing/2014/main" id="{04A0D0B5-2609-DDB9-D2A1-7D6802A4E252}"/>
                </a:ext>
              </a:extLst>
            </p:cNvPr>
            <p:cNvSpPr/>
            <p:nvPr/>
          </p:nvSpPr>
          <p:spPr>
            <a:xfrm>
              <a:off x="1487100" y="4264203"/>
              <a:ext cx="88456" cy="83538"/>
            </a:xfrm>
            <a:custGeom>
              <a:avLst/>
              <a:gdLst/>
              <a:ahLst/>
              <a:cxnLst/>
              <a:rect l="l" t="t" r="r" b="b"/>
              <a:pathLst>
                <a:path w="3831" h="3618" extrusionOk="0">
                  <a:moveTo>
                    <a:pt x="2554" y="1"/>
                  </a:moveTo>
                  <a:lnTo>
                    <a:pt x="1" y="1794"/>
                  </a:lnTo>
                  <a:lnTo>
                    <a:pt x="639" y="2706"/>
                  </a:lnTo>
                  <a:lnTo>
                    <a:pt x="1277" y="3618"/>
                  </a:lnTo>
                  <a:lnTo>
                    <a:pt x="3831" y="1855"/>
                  </a:lnTo>
                  <a:lnTo>
                    <a:pt x="3192" y="943"/>
                  </a:lnTo>
                  <a:lnTo>
                    <a:pt x="255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804;p60">
              <a:extLst>
                <a:ext uri="{FF2B5EF4-FFF2-40B4-BE49-F238E27FC236}">
                  <a16:creationId xmlns:a16="http://schemas.microsoft.com/office/drawing/2014/main" id="{89E8BA48-1B5F-16D8-1BE0-B1972C98A816}"/>
                </a:ext>
              </a:extLst>
            </p:cNvPr>
            <p:cNvSpPr/>
            <p:nvPr/>
          </p:nvSpPr>
          <p:spPr>
            <a:xfrm>
              <a:off x="1153047" y="4455799"/>
              <a:ext cx="235836" cy="249874"/>
            </a:xfrm>
            <a:custGeom>
              <a:avLst/>
              <a:gdLst/>
              <a:ahLst/>
              <a:cxnLst/>
              <a:rect l="l" t="t" r="r" b="b"/>
              <a:pathLst>
                <a:path w="10214" h="10822" extrusionOk="0">
                  <a:moveTo>
                    <a:pt x="5168" y="1"/>
                  </a:moveTo>
                  <a:lnTo>
                    <a:pt x="0" y="3618"/>
                  </a:lnTo>
                  <a:lnTo>
                    <a:pt x="2523" y="7235"/>
                  </a:lnTo>
                  <a:lnTo>
                    <a:pt x="5046" y="10821"/>
                  </a:lnTo>
                  <a:lnTo>
                    <a:pt x="10213" y="7235"/>
                  </a:lnTo>
                  <a:lnTo>
                    <a:pt x="7691" y="3618"/>
                  </a:lnTo>
                  <a:lnTo>
                    <a:pt x="51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805;p60">
              <a:extLst>
                <a:ext uri="{FF2B5EF4-FFF2-40B4-BE49-F238E27FC236}">
                  <a16:creationId xmlns:a16="http://schemas.microsoft.com/office/drawing/2014/main" id="{BDDD4737-FFAB-E120-0850-AEFB1CE64355}"/>
                </a:ext>
              </a:extLst>
            </p:cNvPr>
            <p:cNvSpPr/>
            <p:nvPr/>
          </p:nvSpPr>
          <p:spPr>
            <a:xfrm>
              <a:off x="1153047" y="4455799"/>
              <a:ext cx="148811" cy="125653"/>
            </a:xfrm>
            <a:custGeom>
              <a:avLst/>
              <a:gdLst/>
              <a:ahLst/>
              <a:cxnLst/>
              <a:rect l="l" t="t" r="r" b="b"/>
              <a:pathLst>
                <a:path w="6445" h="5442" extrusionOk="0">
                  <a:moveTo>
                    <a:pt x="5168" y="1"/>
                  </a:moveTo>
                  <a:lnTo>
                    <a:pt x="0" y="3618"/>
                  </a:lnTo>
                  <a:lnTo>
                    <a:pt x="639" y="4529"/>
                  </a:lnTo>
                  <a:lnTo>
                    <a:pt x="1277" y="5441"/>
                  </a:lnTo>
                  <a:lnTo>
                    <a:pt x="6444" y="1855"/>
                  </a:lnTo>
                  <a:lnTo>
                    <a:pt x="5806" y="943"/>
                  </a:lnTo>
                  <a:lnTo>
                    <a:pt x="51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806;p60">
              <a:extLst>
                <a:ext uri="{FF2B5EF4-FFF2-40B4-BE49-F238E27FC236}">
                  <a16:creationId xmlns:a16="http://schemas.microsoft.com/office/drawing/2014/main" id="{0D6AC5FC-A794-E25D-4DA4-AD4A4D146DA1}"/>
                </a:ext>
              </a:extLst>
            </p:cNvPr>
            <p:cNvSpPr/>
            <p:nvPr/>
          </p:nvSpPr>
          <p:spPr>
            <a:xfrm>
              <a:off x="1456230" y="4872678"/>
              <a:ext cx="1266140" cy="115819"/>
            </a:xfrm>
            <a:custGeom>
              <a:avLst/>
              <a:gdLst/>
              <a:ahLst/>
              <a:cxnLst/>
              <a:rect l="l" t="t" r="r" b="b"/>
              <a:pathLst>
                <a:path w="54835" h="5016" extrusionOk="0">
                  <a:moveTo>
                    <a:pt x="0" y="0"/>
                  </a:moveTo>
                  <a:lnTo>
                    <a:pt x="0" y="4985"/>
                  </a:lnTo>
                  <a:lnTo>
                    <a:pt x="54834" y="5016"/>
                  </a:lnTo>
                  <a:lnTo>
                    <a:pt x="54834" y="31"/>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807;p60">
              <a:extLst>
                <a:ext uri="{FF2B5EF4-FFF2-40B4-BE49-F238E27FC236}">
                  <a16:creationId xmlns:a16="http://schemas.microsoft.com/office/drawing/2014/main" id="{587E7A45-8BA0-611D-474B-CB7896762125}"/>
                </a:ext>
              </a:extLst>
            </p:cNvPr>
            <p:cNvSpPr/>
            <p:nvPr/>
          </p:nvSpPr>
          <p:spPr>
            <a:xfrm>
              <a:off x="1456230" y="4872678"/>
              <a:ext cx="254769" cy="115817"/>
            </a:xfrm>
            <a:custGeom>
              <a:avLst/>
              <a:gdLst/>
              <a:ahLst/>
              <a:cxnLst/>
              <a:rect l="l" t="t" r="r" b="b"/>
              <a:pathLst>
                <a:path w="11034" h="5016" extrusionOk="0">
                  <a:moveTo>
                    <a:pt x="0" y="0"/>
                  </a:moveTo>
                  <a:lnTo>
                    <a:pt x="0" y="4985"/>
                  </a:lnTo>
                  <a:lnTo>
                    <a:pt x="11034" y="5016"/>
                  </a:lnTo>
                  <a:lnTo>
                    <a:pt x="1103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808;p60">
              <a:extLst>
                <a:ext uri="{FF2B5EF4-FFF2-40B4-BE49-F238E27FC236}">
                  <a16:creationId xmlns:a16="http://schemas.microsoft.com/office/drawing/2014/main" id="{C15D9D5F-0D8D-F62D-FDF1-56836AF32AF5}"/>
                </a:ext>
              </a:extLst>
            </p:cNvPr>
            <p:cNvSpPr/>
            <p:nvPr/>
          </p:nvSpPr>
          <p:spPr>
            <a:xfrm>
              <a:off x="1781856" y="4872678"/>
              <a:ext cx="79335" cy="115817"/>
            </a:xfrm>
            <a:custGeom>
              <a:avLst/>
              <a:gdLst/>
              <a:ahLst/>
              <a:cxnLst/>
              <a:rect l="l" t="t" r="r" b="b"/>
              <a:pathLst>
                <a:path w="3436" h="5016" extrusionOk="0">
                  <a:moveTo>
                    <a:pt x="1" y="0"/>
                  </a:moveTo>
                  <a:lnTo>
                    <a:pt x="1" y="5016"/>
                  </a:lnTo>
                  <a:lnTo>
                    <a:pt x="3436" y="5016"/>
                  </a:lnTo>
                  <a:lnTo>
                    <a:pt x="343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809;p60">
              <a:extLst>
                <a:ext uri="{FF2B5EF4-FFF2-40B4-BE49-F238E27FC236}">
                  <a16:creationId xmlns:a16="http://schemas.microsoft.com/office/drawing/2014/main" id="{675C9B27-A81F-153A-3A1A-BAB189F9C625}"/>
                </a:ext>
              </a:extLst>
            </p:cNvPr>
            <p:cNvSpPr/>
            <p:nvPr/>
          </p:nvSpPr>
          <p:spPr>
            <a:xfrm>
              <a:off x="1510258" y="4662126"/>
              <a:ext cx="1158028" cy="93374"/>
            </a:xfrm>
            <a:custGeom>
              <a:avLst/>
              <a:gdLst/>
              <a:ahLst/>
              <a:cxnLst/>
              <a:rect l="l" t="t" r="r" b="b"/>
              <a:pathLst>
                <a:path w="50154" h="4044" extrusionOk="0">
                  <a:moveTo>
                    <a:pt x="5898" y="1"/>
                  </a:moveTo>
                  <a:lnTo>
                    <a:pt x="1" y="4043"/>
                  </a:lnTo>
                  <a:lnTo>
                    <a:pt x="50154" y="4043"/>
                  </a:lnTo>
                  <a:lnTo>
                    <a:pt x="4425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810;p60">
              <a:extLst>
                <a:ext uri="{FF2B5EF4-FFF2-40B4-BE49-F238E27FC236}">
                  <a16:creationId xmlns:a16="http://schemas.microsoft.com/office/drawing/2014/main" id="{7F8C054D-0602-ED5C-2671-30173A5FA8FD}"/>
                </a:ext>
              </a:extLst>
            </p:cNvPr>
            <p:cNvSpPr/>
            <p:nvPr/>
          </p:nvSpPr>
          <p:spPr>
            <a:xfrm>
              <a:off x="1456230" y="4904264"/>
              <a:ext cx="1266110" cy="53360"/>
            </a:xfrm>
            <a:custGeom>
              <a:avLst/>
              <a:gdLst/>
              <a:ahLst/>
              <a:cxnLst/>
              <a:rect l="l" t="t" r="r" b="b"/>
              <a:pathLst>
                <a:path w="54835" h="2311" extrusionOk="0">
                  <a:moveTo>
                    <a:pt x="0" y="0"/>
                  </a:moveTo>
                  <a:lnTo>
                    <a:pt x="0" y="2280"/>
                  </a:lnTo>
                  <a:lnTo>
                    <a:pt x="54834" y="2310"/>
                  </a:lnTo>
                  <a:lnTo>
                    <a:pt x="54834" y="31"/>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811;p60">
              <a:extLst>
                <a:ext uri="{FF2B5EF4-FFF2-40B4-BE49-F238E27FC236}">
                  <a16:creationId xmlns:a16="http://schemas.microsoft.com/office/drawing/2014/main" id="{B60C24B0-0D9C-FA28-3C7B-8537144D7474}"/>
                </a:ext>
              </a:extLst>
            </p:cNvPr>
            <p:cNvSpPr/>
            <p:nvPr/>
          </p:nvSpPr>
          <p:spPr>
            <a:xfrm>
              <a:off x="2308933" y="4904957"/>
              <a:ext cx="320735" cy="51951"/>
            </a:xfrm>
            <a:custGeom>
              <a:avLst/>
              <a:gdLst/>
              <a:ahLst/>
              <a:cxnLst/>
              <a:rect l="l" t="t" r="r" b="b"/>
              <a:pathLst>
                <a:path w="13891" h="2250" extrusionOk="0">
                  <a:moveTo>
                    <a:pt x="0" y="1"/>
                  </a:moveTo>
                  <a:lnTo>
                    <a:pt x="0" y="2250"/>
                  </a:lnTo>
                  <a:lnTo>
                    <a:pt x="13891" y="2250"/>
                  </a:lnTo>
                  <a:lnTo>
                    <a:pt x="1389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812;p60">
              <a:extLst>
                <a:ext uri="{FF2B5EF4-FFF2-40B4-BE49-F238E27FC236}">
                  <a16:creationId xmlns:a16="http://schemas.microsoft.com/office/drawing/2014/main" id="{8EE58F5C-59B2-03DD-DB43-5F416AF85494}"/>
                </a:ext>
              </a:extLst>
            </p:cNvPr>
            <p:cNvSpPr/>
            <p:nvPr/>
          </p:nvSpPr>
          <p:spPr>
            <a:xfrm>
              <a:off x="2151720" y="4904957"/>
              <a:ext cx="85639" cy="51951"/>
            </a:xfrm>
            <a:custGeom>
              <a:avLst/>
              <a:gdLst/>
              <a:ahLst/>
              <a:cxnLst/>
              <a:rect l="l" t="t" r="r" b="b"/>
              <a:pathLst>
                <a:path w="3709" h="2250" extrusionOk="0">
                  <a:moveTo>
                    <a:pt x="0" y="1"/>
                  </a:moveTo>
                  <a:lnTo>
                    <a:pt x="0" y="2250"/>
                  </a:lnTo>
                  <a:lnTo>
                    <a:pt x="3709" y="2250"/>
                  </a:lnTo>
                  <a:lnTo>
                    <a:pt x="37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813;p60">
              <a:extLst>
                <a:ext uri="{FF2B5EF4-FFF2-40B4-BE49-F238E27FC236}">
                  <a16:creationId xmlns:a16="http://schemas.microsoft.com/office/drawing/2014/main" id="{19007C24-BCD2-BBCE-A92A-35F0D2F98504}"/>
                </a:ext>
              </a:extLst>
            </p:cNvPr>
            <p:cNvSpPr/>
            <p:nvPr/>
          </p:nvSpPr>
          <p:spPr>
            <a:xfrm>
              <a:off x="1456230" y="4904264"/>
              <a:ext cx="296191" cy="52644"/>
            </a:xfrm>
            <a:custGeom>
              <a:avLst/>
              <a:gdLst/>
              <a:ahLst/>
              <a:cxnLst/>
              <a:rect l="l" t="t" r="r" b="b"/>
              <a:pathLst>
                <a:path w="12828" h="2280" extrusionOk="0">
                  <a:moveTo>
                    <a:pt x="0" y="0"/>
                  </a:moveTo>
                  <a:lnTo>
                    <a:pt x="0" y="2280"/>
                  </a:lnTo>
                  <a:lnTo>
                    <a:pt x="12827" y="2280"/>
                  </a:lnTo>
                  <a:lnTo>
                    <a:pt x="12827" y="31"/>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814;p60">
              <a:extLst>
                <a:ext uri="{FF2B5EF4-FFF2-40B4-BE49-F238E27FC236}">
                  <a16:creationId xmlns:a16="http://schemas.microsoft.com/office/drawing/2014/main" id="{386C6C8D-98A3-6009-519A-5D014EEB54FC}"/>
                </a:ext>
              </a:extLst>
            </p:cNvPr>
            <p:cNvSpPr/>
            <p:nvPr/>
          </p:nvSpPr>
          <p:spPr>
            <a:xfrm>
              <a:off x="1509566" y="4754784"/>
              <a:ext cx="1158749" cy="116512"/>
            </a:xfrm>
            <a:custGeom>
              <a:avLst/>
              <a:gdLst/>
              <a:ahLst/>
              <a:cxnLst/>
              <a:rect l="l" t="t" r="r" b="b"/>
              <a:pathLst>
                <a:path w="50184" h="5046" extrusionOk="0">
                  <a:moveTo>
                    <a:pt x="0" y="0"/>
                  </a:moveTo>
                  <a:lnTo>
                    <a:pt x="0" y="5015"/>
                  </a:lnTo>
                  <a:lnTo>
                    <a:pt x="50184" y="5046"/>
                  </a:lnTo>
                  <a:lnTo>
                    <a:pt x="50184" y="3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815;p60">
              <a:extLst>
                <a:ext uri="{FF2B5EF4-FFF2-40B4-BE49-F238E27FC236}">
                  <a16:creationId xmlns:a16="http://schemas.microsoft.com/office/drawing/2014/main" id="{7F7FC22F-771C-E697-7851-9321F9A3B6D0}"/>
                </a:ext>
              </a:extLst>
            </p:cNvPr>
            <p:cNvSpPr/>
            <p:nvPr/>
          </p:nvSpPr>
          <p:spPr>
            <a:xfrm>
              <a:off x="1510258" y="4755476"/>
              <a:ext cx="338307" cy="115817"/>
            </a:xfrm>
            <a:custGeom>
              <a:avLst/>
              <a:gdLst/>
              <a:ahLst/>
              <a:cxnLst/>
              <a:rect l="l" t="t" r="r" b="b"/>
              <a:pathLst>
                <a:path w="14652" h="5016" extrusionOk="0">
                  <a:moveTo>
                    <a:pt x="1" y="0"/>
                  </a:moveTo>
                  <a:lnTo>
                    <a:pt x="1" y="4985"/>
                  </a:lnTo>
                  <a:lnTo>
                    <a:pt x="14652" y="5016"/>
                  </a:lnTo>
                  <a:lnTo>
                    <a:pt x="1465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816;p60">
              <a:extLst>
                <a:ext uri="{FF2B5EF4-FFF2-40B4-BE49-F238E27FC236}">
                  <a16:creationId xmlns:a16="http://schemas.microsoft.com/office/drawing/2014/main" id="{4200C3F9-8E51-F5DB-FD0D-421980E1CBD9}"/>
                </a:ext>
              </a:extLst>
            </p:cNvPr>
            <p:cNvSpPr/>
            <p:nvPr/>
          </p:nvSpPr>
          <p:spPr>
            <a:xfrm>
              <a:off x="1510258" y="4787063"/>
              <a:ext cx="1158744" cy="52644"/>
            </a:xfrm>
            <a:custGeom>
              <a:avLst/>
              <a:gdLst/>
              <a:ahLst/>
              <a:cxnLst/>
              <a:rect l="l" t="t" r="r" b="b"/>
              <a:pathLst>
                <a:path w="50185" h="2280" extrusionOk="0">
                  <a:moveTo>
                    <a:pt x="1" y="0"/>
                  </a:moveTo>
                  <a:lnTo>
                    <a:pt x="1" y="2249"/>
                  </a:lnTo>
                  <a:lnTo>
                    <a:pt x="50184" y="2280"/>
                  </a:lnTo>
                  <a:lnTo>
                    <a:pt x="50184" y="31"/>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817;p60">
              <a:extLst>
                <a:ext uri="{FF2B5EF4-FFF2-40B4-BE49-F238E27FC236}">
                  <a16:creationId xmlns:a16="http://schemas.microsoft.com/office/drawing/2014/main" id="{39A4E706-95CE-DF27-E4C0-7EE8D76AE89F}"/>
                </a:ext>
              </a:extLst>
            </p:cNvPr>
            <p:cNvSpPr/>
            <p:nvPr/>
          </p:nvSpPr>
          <p:spPr>
            <a:xfrm>
              <a:off x="1509566" y="4786347"/>
              <a:ext cx="359364" cy="52667"/>
            </a:xfrm>
            <a:custGeom>
              <a:avLst/>
              <a:gdLst/>
              <a:ahLst/>
              <a:cxnLst/>
              <a:rect l="l" t="t" r="r" b="b"/>
              <a:pathLst>
                <a:path w="15564" h="2281" extrusionOk="0">
                  <a:moveTo>
                    <a:pt x="0" y="1"/>
                  </a:moveTo>
                  <a:lnTo>
                    <a:pt x="0" y="2280"/>
                  </a:lnTo>
                  <a:lnTo>
                    <a:pt x="15563" y="2280"/>
                  </a:lnTo>
                  <a:lnTo>
                    <a:pt x="15563" y="31"/>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818;p60">
              <a:extLst>
                <a:ext uri="{FF2B5EF4-FFF2-40B4-BE49-F238E27FC236}">
                  <a16:creationId xmlns:a16="http://schemas.microsoft.com/office/drawing/2014/main" id="{BFFC593C-35C6-7FB1-E86C-527EDA76FF95}"/>
                </a:ext>
              </a:extLst>
            </p:cNvPr>
            <p:cNvSpPr/>
            <p:nvPr/>
          </p:nvSpPr>
          <p:spPr>
            <a:xfrm>
              <a:off x="1418318" y="3661338"/>
              <a:ext cx="541840" cy="421821"/>
            </a:xfrm>
            <a:custGeom>
              <a:avLst/>
              <a:gdLst/>
              <a:ahLst/>
              <a:cxnLst/>
              <a:rect l="l" t="t" r="r" b="b"/>
              <a:pathLst>
                <a:path w="23467" h="18269" extrusionOk="0">
                  <a:moveTo>
                    <a:pt x="20974" y="1"/>
                  </a:moveTo>
                  <a:lnTo>
                    <a:pt x="1" y="14682"/>
                  </a:lnTo>
                  <a:lnTo>
                    <a:pt x="2493" y="18268"/>
                  </a:lnTo>
                  <a:lnTo>
                    <a:pt x="23466" y="3587"/>
                  </a:lnTo>
                  <a:lnTo>
                    <a:pt x="209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2452672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06">
          <a:extLst>
            <a:ext uri="{FF2B5EF4-FFF2-40B4-BE49-F238E27FC236}">
              <a16:creationId xmlns:a16="http://schemas.microsoft.com/office/drawing/2014/main" id="{86E5F18E-2EC8-C734-E7EC-3F103621B848}"/>
            </a:ext>
          </a:extLst>
        </p:cNvPr>
        <p:cNvGrpSpPr/>
        <p:nvPr/>
      </p:nvGrpSpPr>
      <p:grpSpPr>
        <a:xfrm>
          <a:off x="0" y="0"/>
          <a:ext cx="0" cy="0"/>
          <a:chOff x="0" y="0"/>
          <a:chExt cx="0" cy="0"/>
        </a:xfrm>
      </p:grpSpPr>
      <p:sp>
        <p:nvSpPr>
          <p:cNvPr id="1607" name="Google Shape;1607;p60">
            <a:extLst>
              <a:ext uri="{FF2B5EF4-FFF2-40B4-BE49-F238E27FC236}">
                <a16:creationId xmlns:a16="http://schemas.microsoft.com/office/drawing/2014/main" id="{3C1740E9-E292-9DA8-D0EB-4862042DCE9E}"/>
              </a:ext>
            </a:extLst>
          </p:cNvPr>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lvl="0"/>
            <a:r>
              <a:rPr lang="en-US" dirty="0"/>
              <a:t>5</a:t>
            </a:r>
            <a:endParaRPr dirty="0"/>
          </a:p>
        </p:txBody>
      </p:sp>
      <p:sp>
        <p:nvSpPr>
          <p:cNvPr id="1608" name="Google Shape;1608;p60">
            <a:extLst>
              <a:ext uri="{FF2B5EF4-FFF2-40B4-BE49-F238E27FC236}">
                <a16:creationId xmlns:a16="http://schemas.microsoft.com/office/drawing/2014/main" id="{5954E2AF-43EA-ECEA-0E55-2298DB5D3F2A}"/>
              </a:ext>
            </a:extLst>
          </p:cNvPr>
          <p:cNvSpPr txBox="1">
            <a:spLocks noGrp="1"/>
          </p:cNvSpPr>
          <p:nvPr>
            <p:ph type="body" idx="1"/>
          </p:nvPr>
        </p:nvSpPr>
        <p:spPr>
          <a:xfrm>
            <a:off x="347778" y="1161245"/>
            <a:ext cx="6510222" cy="2821009"/>
          </a:xfrm>
          <a:prstGeom prst="rect">
            <a:avLst/>
          </a:prstGeom>
        </p:spPr>
        <p:txBody>
          <a:bodyPr spcFirstLastPara="1" wrap="square" lIns="91425" tIns="91425" rIns="91425" bIns="91425" anchor="t" anchorCtr="0">
            <a:noAutofit/>
          </a:bodyPr>
          <a:lstStyle/>
          <a:p>
            <a:r>
              <a:rPr lang="en-GB" sz="2000" b="1" dirty="0"/>
              <a:t>Implementation and Evaluation:</a:t>
            </a:r>
            <a:r>
              <a:rPr lang="en-GB" sz="2000" dirty="0"/>
              <a:t> Put the policy into practice through legislation, regulation, or other means. Monitor the implementation of the policy and make any necessary adjustments. Assess the effectiveness and efficacy of the policy. Gather feedback from stakeholders and interested parties. Use the feedback to refine and improve the policy over time. </a:t>
            </a:r>
          </a:p>
        </p:txBody>
      </p:sp>
      <p:grpSp>
        <p:nvGrpSpPr>
          <p:cNvPr id="1609" name="Google Shape;1609;p60">
            <a:extLst>
              <a:ext uri="{FF2B5EF4-FFF2-40B4-BE49-F238E27FC236}">
                <a16:creationId xmlns:a16="http://schemas.microsoft.com/office/drawing/2014/main" id="{761C5E19-24C9-12A8-6C53-6FD69C8A3FF5}"/>
              </a:ext>
            </a:extLst>
          </p:cNvPr>
          <p:cNvGrpSpPr/>
          <p:nvPr/>
        </p:nvGrpSpPr>
        <p:grpSpPr>
          <a:xfrm>
            <a:off x="6858881" y="731375"/>
            <a:ext cx="2038063" cy="3901623"/>
            <a:chOff x="6673652" y="1896896"/>
            <a:chExt cx="2038063" cy="3901623"/>
          </a:xfrm>
        </p:grpSpPr>
        <p:sp>
          <p:nvSpPr>
            <p:cNvPr id="1610" name="Google Shape;1610;p60">
              <a:extLst>
                <a:ext uri="{FF2B5EF4-FFF2-40B4-BE49-F238E27FC236}">
                  <a16:creationId xmlns:a16="http://schemas.microsoft.com/office/drawing/2014/main" id="{7B4ED083-18FC-F11A-5F88-AFD6E5B3EFB6}"/>
                </a:ext>
              </a:extLst>
            </p:cNvPr>
            <p:cNvSpPr/>
            <p:nvPr/>
          </p:nvSpPr>
          <p:spPr>
            <a:xfrm>
              <a:off x="7001957" y="1896896"/>
              <a:ext cx="1411697" cy="289278"/>
            </a:xfrm>
            <a:custGeom>
              <a:avLst/>
              <a:gdLst/>
              <a:ahLst/>
              <a:cxnLst/>
              <a:rect l="l" t="t" r="r" b="b"/>
              <a:pathLst>
                <a:path w="43618" h="8938" extrusionOk="0">
                  <a:moveTo>
                    <a:pt x="0" y="1"/>
                  </a:moveTo>
                  <a:lnTo>
                    <a:pt x="0" y="8937"/>
                  </a:lnTo>
                  <a:lnTo>
                    <a:pt x="43618" y="8937"/>
                  </a:lnTo>
                  <a:lnTo>
                    <a:pt x="4361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60">
              <a:extLst>
                <a:ext uri="{FF2B5EF4-FFF2-40B4-BE49-F238E27FC236}">
                  <a16:creationId xmlns:a16="http://schemas.microsoft.com/office/drawing/2014/main" id="{AC7AA09C-4C95-69AD-70A9-38FD79A35346}"/>
                </a:ext>
              </a:extLst>
            </p:cNvPr>
            <p:cNvSpPr/>
            <p:nvPr/>
          </p:nvSpPr>
          <p:spPr>
            <a:xfrm>
              <a:off x="6673652" y="3578464"/>
              <a:ext cx="2038063" cy="570315"/>
            </a:xfrm>
            <a:custGeom>
              <a:avLst/>
              <a:gdLst/>
              <a:ahLst/>
              <a:cxnLst/>
              <a:rect l="l" t="t" r="r" b="b"/>
              <a:pathLst>
                <a:path w="74409" h="20822" extrusionOk="0">
                  <a:moveTo>
                    <a:pt x="12523" y="1"/>
                  </a:moveTo>
                  <a:cubicBezTo>
                    <a:pt x="7477" y="1"/>
                    <a:pt x="304" y="2615"/>
                    <a:pt x="0" y="11247"/>
                  </a:cubicBezTo>
                  <a:cubicBezTo>
                    <a:pt x="304" y="18542"/>
                    <a:pt x="5806" y="20822"/>
                    <a:pt x="10973" y="20822"/>
                  </a:cubicBezTo>
                  <a:cubicBezTo>
                    <a:pt x="12675" y="20822"/>
                    <a:pt x="15958" y="20032"/>
                    <a:pt x="17812" y="17053"/>
                  </a:cubicBezTo>
                  <a:cubicBezTo>
                    <a:pt x="18693" y="15594"/>
                    <a:pt x="19149" y="13952"/>
                    <a:pt x="19180" y="12250"/>
                  </a:cubicBezTo>
                  <a:cubicBezTo>
                    <a:pt x="18997" y="9089"/>
                    <a:pt x="16900" y="6019"/>
                    <a:pt x="12098" y="6019"/>
                  </a:cubicBezTo>
                  <a:cubicBezTo>
                    <a:pt x="7356" y="6019"/>
                    <a:pt x="5958" y="9120"/>
                    <a:pt x="5745" y="11338"/>
                  </a:cubicBezTo>
                  <a:cubicBezTo>
                    <a:pt x="5971" y="13511"/>
                    <a:pt x="7662" y="15447"/>
                    <a:pt x="10213" y="15447"/>
                  </a:cubicBezTo>
                  <a:cubicBezTo>
                    <a:pt x="10411" y="15447"/>
                    <a:pt x="10613" y="15436"/>
                    <a:pt x="10821" y="15411"/>
                  </a:cubicBezTo>
                  <a:cubicBezTo>
                    <a:pt x="12341" y="15259"/>
                    <a:pt x="13617" y="14135"/>
                    <a:pt x="13921" y="12645"/>
                  </a:cubicBezTo>
                  <a:lnTo>
                    <a:pt x="13921" y="12645"/>
                  </a:lnTo>
                  <a:cubicBezTo>
                    <a:pt x="14286" y="14226"/>
                    <a:pt x="13161" y="16263"/>
                    <a:pt x="10821" y="16566"/>
                  </a:cubicBezTo>
                  <a:cubicBezTo>
                    <a:pt x="10590" y="16597"/>
                    <a:pt x="10365" y="16612"/>
                    <a:pt x="10147" y="16612"/>
                  </a:cubicBezTo>
                  <a:cubicBezTo>
                    <a:pt x="7547" y="16612"/>
                    <a:pt x="5855" y="14524"/>
                    <a:pt x="5715" y="12281"/>
                  </a:cubicBezTo>
                  <a:cubicBezTo>
                    <a:pt x="5684" y="11977"/>
                    <a:pt x="5684" y="11642"/>
                    <a:pt x="5715" y="11338"/>
                  </a:cubicBezTo>
                  <a:lnTo>
                    <a:pt x="5715" y="11095"/>
                  </a:lnTo>
                  <a:cubicBezTo>
                    <a:pt x="5593" y="9028"/>
                    <a:pt x="6626" y="4834"/>
                    <a:pt x="12098" y="4834"/>
                  </a:cubicBezTo>
                  <a:cubicBezTo>
                    <a:pt x="17082" y="4834"/>
                    <a:pt x="19119" y="8147"/>
                    <a:pt x="19210" y="11430"/>
                  </a:cubicBezTo>
                  <a:lnTo>
                    <a:pt x="19210" y="12250"/>
                  </a:lnTo>
                  <a:lnTo>
                    <a:pt x="19210" y="12585"/>
                  </a:lnTo>
                  <a:lnTo>
                    <a:pt x="19210" y="13436"/>
                  </a:lnTo>
                  <a:lnTo>
                    <a:pt x="55229" y="13436"/>
                  </a:lnTo>
                  <a:lnTo>
                    <a:pt x="55229" y="12585"/>
                  </a:lnTo>
                  <a:lnTo>
                    <a:pt x="55229" y="12250"/>
                  </a:lnTo>
                  <a:lnTo>
                    <a:pt x="55229" y="11430"/>
                  </a:lnTo>
                  <a:cubicBezTo>
                    <a:pt x="55290" y="8147"/>
                    <a:pt x="57326" y="4834"/>
                    <a:pt x="62311" y="4834"/>
                  </a:cubicBezTo>
                  <a:cubicBezTo>
                    <a:pt x="67783" y="4834"/>
                    <a:pt x="68816" y="9028"/>
                    <a:pt x="68694" y="11095"/>
                  </a:cubicBezTo>
                  <a:lnTo>
                    <a:pt x="68694" y="11338"/>
                  </a:lnTo>
                  <a:cubicBezTo>
                    <a:pt x="68725" y="11642"/>
                    <a:pt x="68725" y="11977"/>
                    <a:pt x="68694" y="12281"/>
                  </a:cubicBezTo>
                  <a:cubicBezTo>
                    <a:pt x="68554" y="14550"/>
                    <a:pt x="66865" y="16612"/>
                    <a:pt x="64269" y="16612"/>
                  </a:cubicBezTo>
                  <a:cubicBezTo>
                    <a:pt x="64049" y="16612"/>
                    <a:pt x="63821" y="16597"/>
                    <a:pt x="63588" y="16566"/>
                  </a:cubicBezTo>
                  <a:cubicBezTo>
                    <a:pt x="61217" y="16263"/>
                    <a:pt x="60123" y="14226"/>
                    <a:pt x="60488" y="12645"/>
                  </a:cubicBezTo>
                  <a:lnTo>
                    <a:pt x="60488" y="12645"/>
                  </a:lnTo>
                  <a:cubicBezTo>
                    <a:pt x="60792" y="14135"/>
                    <a:pt x="62068" y="15259"/>
                    <a:pt x="63588" y="15411"/>
                  </a:cubicBezTo>
                  <a:cubicBezTo>
                    <a:pt x="63796" y="15436"/>
                    <a:pt x="63998" y="15447"/>
                    <a:pt x="64196" y="15447"/>
                  </a:cubicBezTo>
                  <a:cubicBezTo>
                    <a:pt x="66746" y="15447"/>
                    <a:pt x="68438" y="13511"/>
                    <a:pt x="68664" y="11338"/>
                  </a:cubicBezTo>
                  <a:cubicBezTo>
                    <a:pt x="68451" y="9150"/>
                    <a:pt x="67053" y="6019"/>
                    <a:pt x="62311" y="6019"/>
                  </a:cubicBezTo>
                  <a:cubicBezTo>
                    <a:pt x="57509" y="6019"/>
                    <a:pt x="55411" y="9089"/>
                    <a:pt x="55229" y="12250"/>
                  </a:cubicBezTo>
                  <a:cubicBezTo>
                    <a:pt x="55260" y="13952"/>
                    <a:pt x="55715" y="15594"/>
                    <a:pt x="56597" y="17053"/>
                  </a:cubicBezTo>
                  <a:cubicBezTo>
                    <a:pt x="58451" y="20032"/>
                    <a:pt x="61764" y="20822"/>
                    <a:pt x="63436" y="20822"/>
                  </a:cubicBezTo>
                  <a:cubicBezTo>
                    <a:pt x="68603" y="20822"/>
                    <a:pt x="74105" y="18542"/>
                    <a:pt x="74409" y="11247"/>
                  </a:cubicBezTo>
                  <a:cubicBezTo>
                    <a:pt x="74135" y="2615"/>
                    <a:pt x="66931" y="1"/>
                    <a:pt x="619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60">
              <a:extLst>
                <a:ext uri="{FF2B5EF4-FFF2-40B4-BE49-F238E27FC236}">
                  <a16:creationId xmlns:a16="http://schemas.microsoft.com/office/drawing/2014/main" id="{81877E15-AA60-65F1-9D5E-5567D1420237}"/>
                </a:ext>
              </a:extLst>
            </p:cNvPr>
            <p:cNvSpPr/>
            <p:nvPr/>
          </p:nvSpPr>
          <p:spPr>
            <a:xfrm>
              <a:off x="8185525" y="3900653"/>
              <a:ext cx="876" cy="3369"/>
            </a:xfrm>
            <a:custGeom>
              <a:avLst/>
              <a:gdLst/>
              <a:ahLst/>
              <a:cxnLst/>
              <a:rect l="l" t="t" r="r" b="b"/>
              <a:pathLst>
                <a:path w="32" h="123" extrusionOk="0">
                  <a:moveTo>
                    <a:pt x="1" y="1"/>
                  </a:moveTo>
                  <a:lnTo>
                    <a:pt x="1" y="123"/>
                  </a:lnTo>
                  <a:cubicBezTo>
                    <a:pt x="1" y="92"/>
                    <a:pt x="31" y="31"/>
                    <a:pt x="1" y="1"/>
                  </a:cubicBezTo>
                  <a:close/>
                </a:path>
              </a:pathLst>
            </a:custGeom>
            <a:solidFill>
              <a:srgbClr val="0B3A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60">
              <a:extLst>
                <a:ext uri="{FF2B5EF4-FFF2-40B4-BE49-F238E27FC236}">
                  <a16:creationId xmlns:a16="http://schemas.microsoft.com/office/drawing/2014/main" id="{B6C92BED-A455-433D-1E59-E5B3158C6BFF}"/>
                </a:ext>
              </a:extLst>
            </p:cNvPr>
            <p:cNvSpPr/>
            <p:nvPr/>
          </p:nvSpPr>
          <p:spPr>
            <a:xfrm>
              <a:off x="7180668" y="3941094"/>
              <a:ext cx="1007377" cy="103260"/>
            </a:xfrm>
            <a:custGeom>
              <a:avLst/>
              <a:gdLst/>
              <a:ahLst/>
              <a:cxnLst/>
              <a:rect l="l" t="t" r="r" b="b"/>
              <a:pathLst>
                <a:path w="36779" h="3770" extrusionOk="0">
                  <a:moveTo>
                    <a:pt x="2493" y="1"/>
                  </a:moveTo>
                  <a:cubicBezTo>
                    <a:pt x="0" y="1"/>
                    <a:pt x="0" y="3770"/>
                    <a:pt x="2493" y="3770"/>
                  </a:cubicBezTo>
                  <a:lnTo>
                    <a:pt x="34894" y="3770"/>
                  </a:lnTo>
                  <a:cubicBezTo>
                    <a:pt x="35928" y="3770"/>
                    <a:pt x="36779" y="2919"/>
                    <a:pt x="36779" y="1885"/>
                  </a:cubicBezTo>
                  <a:cubicBezTo>
                    <a:pt x="36779" y="852"/>
                    <a:pt x="35928" y="1"/>
                    <a:pt x="3489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60">
              <a:extLst>
                <a:ext uri="{FF2B5EF4-FFF2-40B4-BE49-F238E27FC236}">
                  <a16:creationId xmlns:a16="http://schemas.microsoft.com/office/drawing/2014/main" id="{40351860-8D21-F6B1-7E24-F168F8BFB23E}"/>
                </a:ext>
              </a:extLst>
            </p:cNvPr>
            <p:cNvSpPr/>
            <p:nvPr/>
          </p:nvSpPr>
          <p:spPr>
            <a:xfrm>
              <a:off x="6830980" y="3879864"/>
              <a:ext cx="27" cy="16653"/>
            </a:xfrm>
            <a:custGeom>
              <a:avLst/>
              <a:gdLst/>
              <a:ahLst/>
              <a:cxnLst/>
              <a:rect l="l" t="t" r="r" b="b"/>
              <a:pathLst>
                <a:path w="1" h="608" extrusionOk="0">
                  <a:moveTo>
                    <a:pt x="1" y="334"/>
                  </a:moveTo>
                  <a:lnTo>
                    <a:pt x="1" y="608"/>
                  </a:lnTo>
                  <a:lnTo>
                    <a:pt x="1" y="578"/>
                  </a:lnTo>
                  <a:lnTo>
                    <a:pt x="1" y="0"/>
                  </a:lnTo>
                  <a:lnTo>
                    <a:pt x="1" y="91"/>
                  </a:lnTo>
                  <a:cubicBezTo>
                    <a:pt x="1" y="122"/>
                    <a:pt x="1" y="243"/>
                    <a:pt x="1" y="334"/>
                  </a:cubicBezTo>
                  <a:close/>
                </a:path>
              </a:pathLst>
            </a:custGeom>
            <a:solidFill>
              <a:srgbClr val="0B3A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60">
              <a:extLst>
                <a:ext uri="{FF2B5EF4-FFF2-40B4-BE49-F238E27FC236}">
                  <a16:creationId xmlns:a16="http://schemas.microsoft.com/office/drawing/2014/main" id="{C9BA5C54-CE67-3EA9-2270-94CB5D27B509}"/>
                </a:ext>
              </a:extLst>
            </p:cNvPr>
            <p:cNvSpPr/>
            <p:nvPr/>
          </p:nvSpPr>
          <p:spPr>
            <a:xfrm>
              <a:off x="7199814" y="3900653"/>
              <a:ext cx="27" cy="16681"/>
            </a:xfrm>
            <a:custGeom>
              <a:avLst/>
              <a:gdLst/>
              <a:ahLst/>
              <a:cxnLst/>
              <a:rect l="l" t="t" r="r" b="b"/>
              <a:pathLst>
                <a:path w="1" h="609" extrusionOk="0">
                  <a:moveTo>
                    <a:pt x="0" y="123"/>
                  </a:moveTo>
                  <a:lnTo>
                    <a:pt x="0" y="609"/>
                  </a:lnTo>
                  <a:lnTo>
                    <a:pt x="0" y="487"/>
                  </a:lnTo>
                  <a:lnTo>
                    <a:pt x="0" y="1"/>
                  </a:lnTo>
                  <a:cubicBezTo>
                    <a:pt x="0" y="31"/>
                    <a:pt x="0" y="92"/>
                    <a:pt x="0" y="123"/>
                  </a:cubicBezTo>
                  <a:close/>
                </a:path>
              </a:pathLst>
            </a:custGeom>
            <a:solidFill>
              <a:srgbClr val="0B3A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60">
              <a:extLst>
                <a:ext uri="{FF2B5EF4-FFF2-40B4-BE49-F238E27FC236}">
                  <a16:creationId xmlns:a16="http://schemas.microsoft.com/office/drawing/2014/main" id="{794AFCAE-CA18-2342-B656-CF83C582EA13}"/>
                </a:ext>
              </a:extLst>
            </p:cNvPr>
            <p:cNvSpPr/>
            <p:nvPr/>
          </p:nvSpPr>
          <p:spPr>
            <a:xfrm>
              <a:off x="8185525" y="3710840"/>
              <a:ext cx="372997" cy="203179"/>
            </a:xfrm>
            <a:custGeom>
              <a:avLst/>
              <a:gdLst/>
              <a:ahLst/>
              <a:cxnLst/>
              <a:rect l="l" t="t" r="r" b="b"/>
              <a:pathLst>
                <a:path w="13618" h="7418" extrusionOk="0">
                  <a:moveTo>
                    <a:pt x="7113" y="1"/>
                  </a:moveTo>
                  <a:cubicBezTo>
                    <a:pt x="2128" y="1"/>
                    <a:pt x="92" y="3284"/>
                    <a:pt x="1" y="6566"/>
                  </a:cubicBezTo>
                  <a:lnTo>
                    <a:pt x="1" y="7417"/>
                  </a:lnTo>
                  <a:cubicBezTo>
                    <a:pt x="213" y="4256"/>
                    <a:pt x="2280" y="1186"/>
                    <a:pt x="7113" y="1186"/>
                  </a:cubicBezTo>
                  <a:cubicBezTo>
                    <a:pt x="11825" y="1186"/>
                    <a:pt x="13253" y="4287"/>
                    <a:pt x="13466" y="6505"/>
                  </a:cubicBezTo>
                  <a:lnTo>
                    <a:pt x="13466" y="6262"/>
                  </a:lnTo>
                  <a:cubicBezTo>
                    <a:pt x="13618" y="4165"/>
                    <a:pt x="12585" y="1"/>
                    <a:pt x="7113"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60">
              <a:extLst>
                <a:ext uri="{FF2B5EF4-FFF2-40B4-BE49-F238E27FC236}">
                  <a16:creationId xmlns:a16="http://schemas.microsoft.com/office/drawing/2014/main" id="{9100636C-BD0F-F135-07E9-B9736C9F64E5}"/>
                </a:ext>
              </a:extLst>
            </p:cNvPr>
            <p:cNvSpPr/>
            <p:nvPr/>
          </p:nvSpPr>
          <p:spPr>
            <a:xfrm>
              <a:off x="6826817" y="3710840"/>
              <a:ext cx="372175" cy="202330"/>
            </a:xfrm>
            <a:custGeom>
              <a:avLst/>
              <a:gdLst/>
              <a:ahLst/>
              <a:cxnLst/>
              <a:rect l="l" t="t" r="r" b="b"/>
              <a:pathLst>
                <a:path w="13588" h="7387" extrusionOk="0">
                  <a:moveTo>
                    <a:pt x="6536" y="1"/>
                  </a:moveTo>
                  <a:cubicBezTo>
                    <a:pt x="1034" y="1"/>
                    <a:pt x="1" y="4195"/>
                    <a:pt x="153" y="6262"/>
                  </a:cubicBezTo>
                  <a:lnTo>
                    <a:pt x="153" y="6505"/>
                  </a:lnTo>
                  <a:cubicBezTo>
                    <a:pt x="366" y="4287"/>
                    <a:pt x="1764" y="1186"/>
                    <a:pt x="6506" y="1186"/>
                  </a:cubicBezTo>
                  <a:cubicBezTo>
                    <a:pt x="11308" y="1186"/>
                    <a:pt x="13405" y="4226"/>
                    <a:pt x="13588" y="7387"/>
                  </a:cubicBezTo>
                  <a:lnTo>
                    <a:pt x="13588" y="6566"/>
                  </a:lnTo>
                  <a:cubicBezTo>
                    <a:pt x="13557" y="3284"/>
                    <a:pt x="11521" y="1"/>
                    <a:pt x="6536"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60">
              <a:extLst>
                <a:ext uri="{FF2B5EF4-FFF2-40B4-BE49-F238E27FC236}">
                  <a16:creationId xmlns:a16="http://schemas.microsoft.com/office/drawing/2014/main" id="{83DE026F-D963-622E-A5B8-70BA6417E529}"/>
                </a:ext>
              </a:extLst>
            </p:cNvPr>
            <p:cNvSpPr/>
            <p:nvPr/>
          </p:nvSpPr>
          <p:spPr>
            <a:xfrm>
              <a:off x="8320393" y="3889012"/>
              <a:ext cx="234814" cy="144291"/>
            </a:xfrm>
            <a:custGeom>
              <a:avLst/>
              <a:gdLst/>
              <a:ahLst/>
              <a:cxnLst/>
              <a:rect l="l" t="t" r="r" b="b"/>
              <a:pathLst>
                <a:path w="8573" h="5268" extrusionOk="0">
                  <a:moveTo>
                    <a:pt x="8542" y="0"/>
                  </a:moveTo>
                  <a:cubicBezTo>
                    <a:pt x="8318" y="2159"/>
                    <a:pt x="6645" y="4085"/>
                    <a:pt x="4121" y="4085"/>
                  </a:cubicBezTo>
                  <a:cubicBezTo>
                    <a:pt x="3909" y="4085"/>
                    <a:pt x="3690" y="4071"/>
                    <a:pt x="3466" y="4043"/>
                  </a:cubicBezTo>
                  <a:cubicBezTo>
                    <a:pt x="1946" y="3921"/>
                    <a:pt x="670" y="2797"/>
                    <a:pt x="366" y="1277"/>
                  </a:cubicBezTo>
                  <a:lnTo>
                    <a:pt x="366" y="1277"/>
                  </a:lnTo>
                  <a:cubicBezTo>
                    <a:pt x="1" y="2888"/>
                    <a:pt x="1125" y="4925"/>
                    <a:pt x="3466" y="5228"/>
                  </a:cubicBezTo>
                  <a:cubicBezTo>
                    <a:pt x="3683" y="5255"/>
                    <a:pt x="3896" y="5268"/>
                    <a:pt x="4102" y="5268"/>
                  </a:cubicBezTo>
                  <a:cubicBezTo>
                    <a:pt x="6724" y="5268"/>
                    <a:pt x="8432" y="3197"/>
                    <a:pt x="8572" y="943"/>
                  </a:cubicBezTo>
                  <a:cubicBezTo>
                    <a:pt x="8572" y="608"/>
                    <a:pt x="8572" y="304"/>
                    <a:pt x="8542"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60">
              <a:extLst>
                <a:ext uri="{FF2B5EF4-FFF2-40B4-BE49-F238E27FC236}">
                  <a16:creationId xmlns:a16="http://schemas.microsoft.com/office/drawing/2014/main" id="{6D572011-CBF4-AA32-F9FB-A54D7F694909}"/>
                </a:ext>
              </a:extLst>
            </p:cNvPr>
            <p:cNvSpPr/>
            <p:nvPr/>
          </p:nvSpPr>
          <p:spPr>
            <a:xfrm>
              <a:off x="7249746" y="4044327"/>
              <a:ext cx="886696" cy="1754193"/>
            </a:xfrm>
            <a:custGeom>
              <a:avLst/>
              <a:gdLst/>
              <a:ahLst/>
              <a:cxnLst/>
              <a:rect l="l" t="t" r="r" b="b"/>
              <a:pathLst>
                <a:path w="32373" h="64045" extrusionOk="0">
                  <a:moveTo>
                    <a:pt x="1" y="1"/>
                  </a:moveTo>
                  <a:lnTo>
                    <a:pt x="1" y="64044"/>
                  </a:lnTo>
                  <a:lnTo>
                    <a:pt x="32372" y="64044"/>
                  </a:lnTo>
                  <a:lnTo>
                    <a:pt x="323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60">
              <a:extLst>
                <a:ext uri="{FF2B5EF4-FFF2-40B4-BE49-F238E27FC236}">
                  <a16:creationId xmlns:a16="http://schemas.microsoft.com/office/drawing/2014/main" id="{B6367A80-BA10-4211-7996-23DEC7035578}"/>
                </a:ext>
              </a:extLst>
            </p:cNvPr>
            <p:cNvSpPr/>
            <p:nvPr/>
          </p:nvSpPr>
          <p:spPr>
            <a:xfrm>
              <a:off x="6830980" y="3889012"/>
              <a:ext cx="234814" cy="144291"/>
            </a:xfrm>
            <a:custGeom>
              <a:avLst/>
              <a:gdLst/>
              <a:ahLst/>
              <a:cxnLst/>
              <a:rect l="l" t="t" r="r" b="b"/>
              <a:pathLst>
                <a:path w="8573" h="5268" extrusionOk="0">
                  <a:moveTo>
                    <a:pt x="1" y="0"/>
                  </a:moveTo>
                  <a:cubicBezTo>
                    <a:pt x="1" y="304"/>
                    <a:pt x="1" y="608"/>
                    <a:pt x="1" y="943"/>
                  </a:cubicBezTo>
                  <a:cubicBezTo>
                    <a:pt x="142" y="3197"/>
                    <a:pt x="1850" y="5268"/>
                    <a:pt x="4471" y="5268"/>
                  </a:cubicBezTo>
                  <a:cubicBezTo>
                    <a:pt x="4678" y="5268"/>
                    <a:pt x="4890" y="5255"/>
                    <a:pt x="5107" y="5228"/>
                  </a:cubicBezTo>
                  <a:cubicBezTo>
                    <a:pt x="7478" y="4925"/>
                    <a:pt x="8572" y="2888"/>
                    <a:pt x="8238" y="1277"/>
                  </a:cubicBezTo>
                  <a:lnTo>
                    <a:pt x="8238" y="1277"/>
                  </a:lnTo>
                  <a:cubicBezTo>
                    <a:pt x="7904" y="2797"/>
                    <a:pt x="6627" y="3921"/>
                    <a:pt x="5077" y="4043"/>
                  </a:cubicBezTo>
                  <a:cubicBezTo>
                    <a:pt x="4855" y="4071"/>
                    <a:pt x="4639" y="4085"/>
                    <a:pt x="4428" y="4085"/>
                  </a:cubicBezTo>
                  <a:cubicBezTo>
                    <a:pt x="1928" y="4085"/>
                    <a:pt x="253" y="2159"/>
                    <a:pt x="1"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60">
              <a:extLst>
                <a:ext uri="{FF2B5EF4-FFF2-40B4-BE49-F238E27FC236}">
                  <a16:creationId xmlns:a16="http://schemas.microsoft.com/office/drawing/2014/main" id="{34A3A887-90A3-FE14-05F2-78066AB42C9F}"/>
                </a:ext>
              </a:extLst>
            </p:cNvPr>
            <p:cNvSpPr/>
            <p:nvPr/>
          </p:nvSpPr>
          <p:spPr>
            <a:xfrm>
              <a:off x="7362154" y="4185878"/>
              <a:ext cx="161546" cy="1612641"/>
            </a:xfrm>
            <a:custGeom>
              <a:avLst/>
              <a:gdLst/>
              <a:ahLst/>
              <a:cxnLst/>
              <a:rect l="l" t="t" r="r" b="b"/>
              <a:pathLst>
                <a:path w="5898" h="58877" extrusionOk="0">
                  <a:moveTo>
                    <a:pt x="2949" y="0"/>
                  </a:moveTo>
                  <a:cubicBezTo>
                    <a:pt x="1307" y="0"/>
                    <a:pt x="0" y="1338"/>
                    <a:pt x="0" y="2948"/>
                  </a:cubicBezTo>
                  <a:lnTo>
                    <a:pt x="0" y="58876"/>
                  </a:lnTo>
                  <a:lnTo>
                    <a:pt x="5897" y="58876"/>
                  </a:lnTo>
                  <a:lnTo>
                    <a:pt x="5897" y="2948"/>
                  </a:lnTo>
                  <a:cubicBezTo>
                    <a:pt x="5897" y="1338"/>
                    <a:pt x="4560" y="0"/>
                    <a:pt x="2949"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60">
              <a:extLst>
                <a:ext uri="{FF2B5EF4-FFF2-40B4-BE49-F238E27FC236}">
                  <a16:creationId xmlns:a16="http://schemas.microsoft.com/office/drawing/2014/main" id="{7650F556-7901-7992-D813-8DC3EB13A87E}"/>
                </a:ext>
              </a:extLst>
            </p:cNvPr>
            <p:cNvSpPr/>
            <p:nvPr/>
          </p:nvSpPr>
          <p:spPr>
            <a:xfrm>
              <a:off x="7361305" y="4185878"/>
              <a:ext cx="86635" cy="1612641"/>
            </a:xfrm>
            <a:custGeom>
              <a:avLst/>
              <a:gdLst/>
              <a:ahLst/>
              <a:cxnLst/>
              <a:rect l="l" t="t" r="r" b="b"/>
              <a:pathLst>
                <a:path w="3163" h="58877" extrusionOk="0">
                  <a:moveTo>
                    <a:pt x="2949" y="0"/>
                  </a:moveTo>
                  <a:cubicBezTo>
                    <a:pt x="1338" y="0"/>
                    <a:pt x="1" y="1338"/>
                    <a:pt x="1" y="2948"/>
                  </a:cubicBezTo>
                  <a:lnTo>
                    <a:pt x="1" y="58876"/>
                  </a:lnTo>
                  <a:lnTo>
                    <a:pt x="427" y="58876"/>
                  </a:lnTo>
                  <a:lnTo>
                    <a:pt x="427" y="2948"/>
                  </a:lnTo>
                  <a:cubicBezTo>
                    <a:pt x="457" y="1398"/>
                    <a:pt x="1642" y="152"/>
                    <a:pt x="3162" y="31"/>
                  </a:cubicBezTo>
                  <a:cubicBezTo>
                    <a:pt x="3101" y="31"/>
                    <a:pt x="3041" y="0"/>
                    <a:pt x="2949"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60">
              <a:extLst>
                <a:ext uri="{FF2B5EF4-FFF2-40B4-BE49-F238E27FC236}">
                  <a16:creationId xmlns:a16="http://schemas.microsoft.com/office/drawing/2014/main" id="{D5601B24-B173-C2DA-94DE-DAC817677462}"/>
                </a:ext>
              </a:extLst>
            </p:cNvPr>
            <p:cNvSpPr/>
            <p:nvPr/>
          </p:nvSpPr>
          <p:spPr>
            <a:xfrm>
              <a:off x="7437066" y="4185878"/>
              <a:ext cx="85785" cy="1612641"/>
            </a:xfrm>
            <a:custGeom>
              <a:avLst/>
              <a:gdLst/>
              <a:ahLst/>
              <a:cxnLst/>
              <a:rect l="l" t="t" r="r" b="b"/>
              <a:pathLst>
                <a:path w="3132" h="58877" extrusionOk="0">
                  <a:moveTo>
                    <a:pt x="214" y="0"/>
                  </a:moveTo>
                  <a:cubicBezTo>
                    <a:pt x="123" y="0"/>
                    <a:pt x="62" y="0"/>
                    <a:pt x="1" y="31"/>
                  </a:cubicBezTo>
                  <a:cubicBezTo>
                    <a:pt x="1551" y="122"/>
                    <a:pt x="2737" y="1398"/>
                    <a:pt x="2737" y="2948"/>
                  </a:cubicBezTo>
                  <a:lnTo>
                    <a:pt x="2737" y="58876"/>
                  </a:lnTo>
                  <a:lnTo>
                    <a:pt x="3132" y="58876"/>
                  </a:lnTo>
                  <a:lnTo>
                    <a:pt x="3132" y="2948"/>
                  </a:lnTo>
                  <a:cubicBezTo>
                    <a:pt x="3132" y="1338"/>
                    <a:pt x="1825" y="0"/>
                    <a:pt x="214"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60">
              <a:extLst>
                <a:ext uri="{FF2B5EF4-FFF2-40B4-BE49-F238E27FC236}">
                  <a16:creationId xmlns:a16="http://schemas.microsoft.com/office/drawing/2014/main" id="{6EC643D1-91F3-58BE-C7A0-B89C16763B8A}"/>
                </a:ext>
              </a:extLst>
            </p:cNvPr>
            <p:cNvSpPr/>
            <p:nvPr/>
          </p:nvSpPr>
          <p:spPr>
            <a:xfrm>
              <a:off x="7611924" y="4185878"/>
              <a:ext cx="161519" cy="1612641"/>
            </a:xfrm>
            <a:custGeom>
              <a:avLst/>
              <a:gdLst/>
              <a:ahLst/>
              <a:cxnLst/>
              <a:rect l="l" t="t" r="r" b="b"/>
              <a:pathLst>
                <a:path w="5897" h="58877" extrusionOk="0">
                  <a:moveTo>
                    <a:pt x="2948" y="0"/>
                  </a:moveTo>
                  <a:cubicBezTo>
                    <a:pt x="1337" y="0"/>
                    <a:pt x="0" y="1338"/>
                    <a:pt x="0" y="2948"/>
                  </a:cubicBezTo>
                  <a:lnTo>
                    <a:pt x="0" y="58876"/>
                  </a:lnTo>
                  <a:lnTo>
                    <a:pt x="5897" y="58876"/>
                  </a:lnTo>
                  <a:lnTo>
                    <a:pt x="5897" y="2948"/>
                  </a:lnTo>
                  <a:cubicBezTo>
                    <a:pt x="5897" y="1338"/>
                    <a:pt x="4590" y="0"/>
                    <a:pt x="2948"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60">
              <a:extLst>
                <a:ext uri="{FF2B5EF4-FFF2-40B4-BE49-F238E27FC236}">
                  <a16:creationId xmlns:a16="http://schemas.microsoft.com/office/drawing/2014/main" id="{FD580D61-5D99-3B0D-CF6F-9F5BD8432D68}"/>
                </a:ext>
              </a:extLst>
            </p:cNvPr>
            <p:cNvSpPr/>
            <p:nvPr/>
          </p:nvSpPr>
          <p:spPr>
            <a:xfrm>
              <a:off x="7611924" y="4185878"/>
              <a:ext cx="86607" cy="1612641"/>
            </a:xfrm>
            <a:custGeom>
              <a:avLst/>
              <a:gdLst/>
              <a:ahLst/>
              <a:cxnLst/>
              <a:rect l="l" t="t" r="r" b="b"/>
              <a:pathLst>
                <a:path w="3162" h="58877" extrusionOk="0">
                  <a:moveTo>
                    <a:pt x="2948" y="0"/>
                  </a:moveTo>
                  <a:cubicBezTo>
                    <a:pt x="1337" y="0"/>
                    <a:pt x="0" y="1338"/>
                    <a:pt x="0" y="2948"/>
                  </a:cubicBezTo>
                  <a:lnTo>
                    <a:pt x="0" y="58876"/>
                  </a:lnTo>
                  <a:lnTo>
                    <a:pt x="426" y="58876"/>
                  </a:lnTo>
                  <a:lnTo>
                    <a:pt x="426" y="2948"/>
                  </a:lnTo>
                  <a:cubicBezTo>
                    <a:pt x="456" y="1398"/>
                    <a:pt x="1641" y="152"/>
                    <a:pt x="3161" y="31"/>
                  </a:cubicBezTo>
                  <a:cubicBezTo>
                    <a:pt x="3100" y="31"/>
                    <a:pt x="3040" y="0"/>
                    <a:pt x="2948"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60">
              <a:extLst>
                <a:ext uri="{FF2B5EF4-FFF2-40B4-BE49-F238E27FC236}">
                  <a16:creationId xmlns:a16="http://schemas.microsoft.com/office/drawing/2014/main" id="{269D92B3-A92D-4CCB-B0AD-8119B12E0AD0}"/>
                </a:ext>
              </a:extLst>
            </p:cNvPr>
            <p:cNvSpPr/>
            <p:nvPr/>
          </p:nvSpPr>
          <p:spPr>
            <a:xfrm>
              <a:off x="7687684" y="4185878"/>
              <a:ext cx="85758" cy="1612641"/>
            </a:xfrm>
            <a:custGeom>
              <a:avLst/>
              <a:gdLst/>
              <a:ahLst/>
              <a:cxnLst/>
              <a:rect l="l" t="t" r="r" b="b"/>
              <a:pathLst>
                <a:path w="3131" h="58877" extrusionOk="0">
                  <a:moveTo>
                    <a:pt x="182" y="0"/>
                  </a:moveTo>
                  <a:cubicBezTo>
                    <a:pt x="122" y="0"/>
                    <a:pt x="61" y="0"/>
                    <a:pt x="0" y="31"/>
                  </a:cubicBezTo>
                  <a:cubicBezTo>
                    <a:pt x="1550" y="122"/>
                    <a:pt x="2736" y="1398"/>
                    <a:pt x="2736" y="2948"/>
                  </a:cubicBezTo>
                  <a:lnTo>
                    <a:pt x="2736" y="58876"/>
                  </a:lnTo>
                  <a:lnTo>
                    <a:pt x="3131" y="58876"/>
                  </a:lnTo>
                  <a:lnTo>
                    <a:pt x="3131" y="2948"/>
                  </a:lnTo>
                  <a:cubicBezTo>
                    <a:pt x="3131" y="1338"/>
                    <a:pt x="1824" y="31"/>
                    <a:pt x="182"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60">
              <a:extLst>
                <a:ext uri="{FF2B5EF4-FFF2-40B4-BE49-F238E27FC236}">
                  <a16:creationId xmlns:a16="http://schemas.microsoft.com/office/drawing/2014/main" id="{2AE6D845-FAEB-6109-6A5A-0C9E0B34C068}"/>
                </a:ext>
              </a:extLst>
            </p:cNvPr>
            <p:cNvSpPr/>
            <p:nvPr/>
          </p:nvSpPr>
          <p:spPr>
            <a:xfrm>
              <a:off x="7862515" y="4185878"/>
              <a:ext cx="161519" cy="1612641"/>
            </a:xfrm>
            <a:custGeom>
              <a:avLst/>
              <a:gdLst/>
              <a:ahLst/>
              <a:cxnLst/>
              <a:rect l="l" t="t" r="r" b="b"/>
              <a:pathLst>
                <a:path w="5897" h="58877" extrusionOk="0">
                  <a:moveTo>
                    <a:pt x="2949" y="0"/>
                  </a:moveTo>
                  <a:cubicBezTo>
                    <a:pt x="1338" y="0"/>
                    <a:pt x="0" y="1338"/>
                    <a:pt x="0" y="2948"/>
                  </a:cubicBezTo>
                  <a:lnTo>
                    <a:pt x="0" y="58876"/>
                  </a:lnTo>
                  <a:lnTo>
                    <a:pt x="5897" y="58876"/>
                  </a:lnTo>
                  <a:lnTo>
                    <a:pt x="5897" y="2948"/>
                  </a:lnTo>
                  <a:cubicBezTo>
                    <a:pt x="5897" y="1338"/>
                    <a:pt x="4590" y="0"/>
                    <a:pt x="2949"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60">
              <a:extLst>
                <a:ext uri="{FF2B5EF4-FFF2-40B4-BE49-F238E27FC236}">
                  <a16:creationId xmlns:a16="http://schemas.microsoft.com/office/drawing/2014/main" id="{21584053-3450-73A8-6FDF-F9761274DF1A}"/>
                </a:ext>
              </a:extLst>
            </p:cNvPr>
            <p:cNvSpPr/>
            <p:nvPr/>
          </p:nvSpPr>
          <p:spPr>
            <a:xfrm>
              <a:off x="7862515" y="4185878"/>
              <a:ext cx="86607" cy="1612641"/>
            </a:xfrm>
            <a:custGeom>
              <a:avLst/>
              <a:gdLst/>
              <a:ahLst/>
              <a:cxnLst/>
              <a:rect l="l" t="t" r="r" b="b"/>
              <a:pathLst>
                <a:path w="3162" h="58877" extrusionOk="0">
                  <a:moveTo>
                    <a:pt x="2949" y="0"/>
                  </a:moveTo>
                  <a:cubicBezTo>
                    <a:pt x="1338" y="0"/>
                    <a:pt x="0" y="1338"/>
                    <a:pt x="0" y="2948"/>
                  </a:cubicBezTo>
                  <a:lnTo>
                    <a:pt x="0" y="58876"/>
                  </a:lnTo>
                  <a:lnTo>
                    <a:pt x="426" y="58876"/>
                  </a:lnTo>
                  <a:lnTo>
                    <a:pt x="426" y="2948"/>
                  </a:lnTo>
                  <a:cubicBezTo>
                    <a:pt x="456" y="1398"/>
                    <a:pt x="1642" y="152"/>
                    <a:pt x="3161" y="31"/>
                  </a:cubicBezTo>
                  <a:cubicBezTo>
                    <a:pt x="3101" y="31"/>
                    <a:pt x="3040" y="0"/>
                    <a:pt x="2949"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60">
              <a:extLst>
                <a:ext uri="{FF2B5EF4-FFF2-40B4-BE49-F238E27FC236}">
                  <a16:creationId xmlns:a16="http://schemas.microsoft.com/office/drawing/2014/main" id="{A9AA8D32-A766-2E80-B8FC-99B2E516AC4F}"/>
                </a:ext>
              </a:extLst>
            </p:cNvPr>
            <p:cNvSpPr/>
            <p:nvPr/>
          </p:nvSpPr>
          <p:spPr>
            <a:xfrm>
              <a:off x="7938275" y="4185878"/>
              <a:ext cx="85758" cy="1612641"/>
            </a:xfrm>
            <a:custGeom>
              <a:avLst/>
              <a:gdLst/>
              <a:ahLst/>
              <a:cxnLst/>
              <a:rect l="l" t="t" r="r" b="b"/>
              <a:pathLst>
                <a:path w="3131" h="58877" extrusionOk="0">
                  <a:moveTo>
                    <a:pt x="183" y="0"/>
                  </a:moveTo>
                  <a:cubicBezTo>
                    <a:pt x="122" y="0"/>
                    <a:pt x="61" y="0"/>
                    <a:pt x="0" y="31"/>
                  </a:cubicBezTo>
                  <a:cubicBezTo>
                    <a:pt x="1550" y="122"/>
                    <a:pt x="2736" y="1398"/>
                    <a:pt x="2736" y="2948"/>
                  </a:cubicBezTo>
                  <a:lnTo>
                    <a:pt x="2736" y="58876"/>
                  </a:lnTo>
                  <a:lnTo>
                    <a:pt x="3131" y="58876"/>
                  </a:lnTo>
                  <a:lnTo>
                    <a:pt x="3131" y="2948"/>
                  </a:lnTo>
                  <a:cubicBezTo>
                    <a:pt x="3131" y="1338"/>
                    <a:pt x="1824" y="31"/>
                    <a:pt x="183"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60">
              <a:extLst>
                <a:ext uri="{FF2B5EF4-FFF2-40B4-BE49-F238E27FC236}">
                  <a16:creationId xmlns:a16="http://schemas.microsoft.com/office/drawing/2014/main" id="{EBE43220-FB3D-67D0-30F9-ECEF564E531A}"/>
                </a:ext>
              </a:extLst>
            </p:cNvPr>
            <p:cNvSpPr/>
            <p:nvPr/>
          </p:nvSpPr>
          <p:spPr>
            <a:xfrm>
              <a:off x="6778638" y="2764569"/>
              <a:ext cx="1219869" cy="270571"/>
            </a:xfrm>
            <a:custGeom>
              <a:avLst/>
              <a:gdLst/>
              <a:ahLst/>
              <a:cxnLst/>
              <a:rect l="l" t="t" r="r" b="b"/>
              <a:pathLst>
                <a:path w="37691" h="8360" extrusionOk="0">
                  <a:moveTo>
                    <a:pt x="2705" y="1"/>
                  </a:moveTo>
                  <a:cubicBezTo>
                    <a:pt x="1186" y="31"/>
                    <a:pt x="0" y="1308"/>
                    <a:pt x="31" y="2797"/>
                  </a:cubicBezTo>
                  <a:lnTo>
                    <a:pt x="31" y="5533"/>
                  </a:lnTo>
                  <a:cubicBezTo>
                    <a:pt x="0" y="7053"/>
                    <a:pt x="1186" y="8299"/>
                    <a:pt x="2705" y="8360"/>
                  </a:cubicBezTo>
                  <a:lnTo>
                    <a:pt x="37691" y="8360"/>
                  </a:lnTo>
                  <a:lnTo>
                    <a:pt x="37691" y="7904"/>
                  </a:lnTo>
                  <a:cubicBezTo>
                    <a:pt x="36414" y="7873"/>
                    <a:pt x="35381" y="6809"/>
                    <a:pt x="35442" y="5533"/>
                  </a:cubicBezTo>
                  <a:lnTo>
                    <a:pt x="35442" y="2828"/>
                  </a:lnTo>
                  <a:cubicBezTo>
                    <a:pt x="35381" y="1521"/>
                    <a:pt x="36414" y="457"/>
                    <a:pt x="37691" y="426"/>
                  </a:cubicBezTo>
                  <a:lnTo>
                    <a:pt x="3769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60">
              <a:extLst>
                <a:ext uri="{FF2B5EF4-FFF2-40B4-BE49-F238E27FC236}">
                  <a16:creationId xmlns:a16="http://schemas.microsoft.com/office/drawing/2014/main" id="{C4A911DC-5038-7183-73C8-6BB91E240FAE}"/>
                </a:ext>
              </a:extLst>
            </p:cNvPr>
            <p:cNvSpPr/>
            <p:nvPr/>
          </p:nvSpPr>
          <p:spPr>
            <a:xfrm>
              <a:off x="6784529" y="2764569"/>
              <a:ext cx="1213979" cy="62011"/>
            </a:xfrm>
            <a:custGeom>
              <a:avLst/>
              <a:gdLst/>
              <a:ahLst/>
              <a:cxnLst/>
              <a:rect l="l" t="t" r="r" b="b"/>
              <a:pathLst>
                <a:path w="37509" h="1916" extrusionOk="0">
                  <a:moveTo>
                    <a:pt x="2523" y="1"/>
                  </a:moveTo>
                  <a:cubicBezTo>
                    <a:pt x="1338" y="1"/>
                    <a:pt x="335" y="791"/>
                    <a:pt x="1" y="1916"/>
                  </a:cubicBezTo>
                  <a:lnTo>
                    <a:pt x="35412" y="1916"/>
                  </a:lnTo>
                  <a:cubicBezTo>
                    <a:pt x="35746" y="1034"/>
                    <a:pt x="36567" y="457"/>
                    <a:pt x="37509" y="426"/>
                  </a:cubicBezTo>
                  <a:lnTo>
                    <a:pt x="375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60">
              <a:extLst>
                <a:ext uri="{FF2B5EF4-FFF2-40B4-BE49-F238E27FC236}">
                  <a16:creationId xmlns:a16="http://schemas.microsoft.com/office/drawing/2014/main" id="{82315C00-10EA-3364-917E-51D6DA7EB6AB}"/>
                </a:ext>
              </a:extLst>
            </p:cNvPr>
            <p:cNvSpPr/>
            <p:nvPr/>
          </p:nvSpPr>
          <p:spPr>
            <a:xfrm>
              <a:off x="6781583" y="2963290"/>
              <a:ext cx="1216924" cy="71850"/>
            </a:xfrm>
            <a:custGeom>
              <a:avLst/>
              <a:gdLst/>
              <a:ahLst/>
              <a:cxnLst/>
              <a:rect l="l" t="t" r="r" b="b"/>
              <a:pathLst>
                <a:path w="37600" h="2220" extrusionOk="0">
                  <a:moveTo>
                    <a:pt x="0" y="1"/>
                  </a:moveTo>
                  <a:cubicBezTo>
                    <a:pt x="213" y="1247"/>
                    <a:pt x="1307" y="2189"/>
                    <a:pt x="2614" y="2220"/>
                  </a:cubicBezTo>
                  <a:lnTo>
                    <a:pt x="37600" y="2220"/>
                  </a:lnTo>
                  <a:lnTo>
                    <a:pt x="37600" y="1764"/>
                  </a:lnTo>
                  <a:cubicBezTo>
                    <a:pt x="36536" y="1733"/>
                    <a:pt x="35655" y="1004"/>
                    <a:pt x="35411"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60">
              <a:extLst>
                <a:ext uri="{FF2B5EF4-FFF2-40B4-BE49-F238E27FC236}">
                  <a16:creationId xmlns:a16="http://schemas.microsoft.com/office/drawing/2014/main" id="{09E870FB-7891-CFB5-F6BA-3D52734B5FB7}"/>
                </a:ext>
              </a:extLst>
            </p:cNvPr>
            <p:cNvSpPr/>
            <p:nvPr/>
          </p:nvSpPr>
          <p:spPr>
            <a:xfrm>
              <a:off x="6956678" y="2764569"/>
              <a:ext cx="123019" cy="270571"/>
            </a:xfrm>
            <a:custGeom>
              <a:avLst/>
              <a:gdLst/>
              <a:ahLst/>
              <a:cxnLst/>
              <a:rect l="l" t="t" r="r" b="b"/>
              <a:pathLst>
                <a:path w="3801" h="8360" extrusionOk="0">
                  <a:moveTo>
                    <a:pt x="2706" y="1"/>
                  </a:moveTo>
                  <a:cubicBezTo>
                    <a:pt x="1186" y="31"/>
                    <a:pt x="1" y="1308"/>
                    <a:pt x="31" y="2828"/>
                  </a:cubicBezTo>
                  <a:lnTo>
                    <a:pt x="31" y="5533"/>
                  </a:lnTo>
                  <a:cubicBezTo>
                    <a:pt x="1" y="7053"/>
                    <a:pt x="1186" y="8299"/>
                    <a:pt x="2706" y="8360"/>
                  </a:cubicBezTo>
                  <a:lnTo>
                    <a:pt x="3800" y="8360"/>
                  </a:lnTo>
                  <a:cubicBezTo>
                    <a:pt x="2281" y="8299"/>
                    <a:pt x="1095" y="7053"/>
                    <a:pt x="1126" y="5533"/>
                  </a:cubicBezTo>
                  <a:lnTo>
                    <a:pt x="1126" y="2828"/>
                  </a:lnTo>
                  <a:cubicBezTo>
                    <a:pt x="1095" y="1308"/>
                    <a:pt x="2281" y="31"/>
                    <a:pt x="38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60">
              <a:extLst>
                <a:ext uri="{FF2B5EF4-FFF2-40B4-BE49-F238E27FC236}">
                  <a16:creationId xmlns:a16="http://schemas.microsoft.com/office/drawing/2014/main" id="{27956F81-7379-2736-2C02-EDA4AE391BBA}"/>
                </a:ext>
              </a:extLst>
            </p:cNvPr>
            <p:cNvSpPr/>
            <p:nvPr/>
          </p:nvSpPr>
          <p:spPr>
            <a:xfrm>
              <a:off x="6962601" y="2764569"/>
              <a:ext cx="117097" cy="62011"/>
            </a:xfrm>
            <a:custGeom>
              <a:avLst/>
              <a:gdLst/>
              <a:ahLst/>
              <a:cxnLst/>
              <a:rect l="l" t="t" r="r" b="b"/>
              <a:pathLst>
                <a:path w="3618" h="1916" extrusionOk="0">
                  <a:moveTo>
                    <a:pt x="2523" y="1"/>
                  </a:moveTo>
                  <a:cubicBezTo>
                    <a:pt x="1338" y="1"/>
                    <a:pt x="335" y="791"/>
                    <a:pt x="0" y="1916"/>
                  </a:cubicBezTo>
                  <a:lnTo>
                    <a:pt x="1064" y="1916"/>
                  </a:lnTo>
                  <a:cubicBezTo>
                    <a:pt x="1398" y="791"/>
                    <a:pt x="2432" y="31"/>
                    <a:pt x="36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35" name="Google Shape;1635;p60">
              <a:extLst>
                <a:ext uri="{FF2B5EF4-FFF2-40B4-BE49-F238E27FC236}">
                  <a16:creationId xmlns:a16="http://schemas.microsoft.com/office/drawing/2014/main" id="{A2067354-769F-F55B-4BD6-633CA01F61D9}"/>
                </a:ext>
              </a:extLst>
            </p:cNvPr>
            <p:cNvSpPr/>
            <p:nvPr/>
          </p:nvSpPr>
          <p:spPr>
            <a:xfrm>
              <a:off x="6959656" y="2963290"/>
              <a:ext cx="120042" cy="71850"/>
            </a:xfrm>
            <a:custGeom>
              <a:avLst/>
              <a:gdLst/>
              <a:ahLst/>
              <a:cxnLst/>
              <a:rect l="l" t="t" r="r" b="b"/>
              <a:pathLst>
                <a:path w="3709" h="2220" extrusionOk="0">
                  <a:moveTo>
                    <a:pt x="0" y="1"/>
                  </a:moveTo>
                  <a:cubicBezTo>
                    <a:pt x="243" y="1247"/>
                    <a:pt x="1337" y="2189"/>
                    <a:pt x="2614" y="2220"/>
                  </a:cubicBezTo>
                  <a:lnTo>
                    <a:pt x="3708" y="2220"/>
                  </a:lnTo>
                  <a:cubicBezTo>
                    <a:pt x="2401" y="2189"/>
                    <a:pt x="1307" y="1247"/>
                    <a:pt x="1094"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60">
              <a:extLst>
                <a:ext uri="{FF2B5EF4-FFF2-40B4-BE49-F238E27FC236}">
                  <a16:creationId xmlns:a16="http://schemas.microsoft.com/office/drawing/2014/main" id="{E5E67B8E-6B59-6AC3-3187-044D269976CA}"/>
                </a:ext>
              </a:extLst>
            </p:cNvPr>
            <p:cNvSpPr/>
            <p:nvPr/>
          </p:nvSpPr>
          <p:spPr>
            <a:xfrm>
              <a:off x="7033415" y="2764569"/>
              <a:ext cx="122016" cy="270571"/>
            </a:xfrm>
            <a:custGeom>
              <a:avLst/>
              <a:gdLst/>
              <a:ahLst/>
              <a:cxnLst/>
              <a:rect l="l" t="t" r="r" b="b"/>
              <a:pathLst>
                <a:path w="3770" h="8360" extrusionOk="0">
                  <a:moveTo>
                    <a:pt x="2706" y="1"/>
                  </a:moveTo>
                  <a:cubicBezTo>
                    <a:pt x="1186" y="31"/>
                    <a:pt x="1" y="1308"/>
                    <a:pt x="31" y="2828"/>
                  </a:cubicBezTo>
                  <a:lnTo>
                    <a:pt x="31" y="5533"/>
                  </a:lnTo>
                  <a:cubicBezTo>
                    <a:pt x="1" y="7053"/>
                    <a:pt x="1186" y="8299"/>
                    <a:pt x="2706" y="8360"/>
                  </a:cubicBezTo>
                  <a:lnTo>
                    <a:pt x="3770" y="8360"/>
                  </a:lnTo>
                  <a:cubicBezTo>
                    <a:pt x="2250" y="8299"/>
                    <a:pt x="1065" y="7053"/>
                    <a:pt x="1095" y="5533"/>
                  </a:cubicBezTo>
                  <a:lnTo>
                    <a:pt x="1095" y="2828"/>
                  </a:lnTo>
                  <a:cubicBezTo>
                    <a:pt x="1065" y="1308"/>
                    <a:pt x="2250" y="31"/>
                    <a:pt x="37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60">
              <a:extLst>
                <a:ext uri="{FF2B5EF4-FFF2-40B4-BE49-F238E27FC236}">
                  <a16:creationId xmlns:a16="http://schemas.microsoft.com/office/drawing/2014/main" id="{9FA42E0B-A6FB-1EE2-9688-4845D4939B0E}"/>
                </a:ext>
              </a:extLst>
            </p:cNvPr>
            <p:cNvSpPr/>
            <p:nvPr/>
          </p:nvSpPr>
          <p:spPr>
            <a:xfrm>
              <a:off x="7038335" y="2764569"/>
              <a:ext cx="117097" cy="62011"/>
            </a:xfrm>
            <a:custGeom>
              <a:avLst/>
              <a:gdLst/>
              <a:ahLst/>
              <a:cxnLst/>
              <a:rect l="l" t="t" r="r" b="b"/>
              <a:pathLst>
                <a:path w="3618" h="1916" extrusionOk="0">
                  <a:moveTo>
                    <a:pt x="2554" y="1"/>
                  </a:moveTo>
                  <a:cubicBezTo>
                    <a:pt x="1369" y="1"/>
                    <a:pt x="335" y="791"/>
                    <a:pt x="1" y="1916"/>
                  </a:cubicBezTo>
                  <a:lnTo>
                    <a:pt x="1095" y="1916"/>
                  </a:lnTo>
                  <a:cubicBezTo>
                    <a:pt x="1429" y="791"/>
                    <a:pt x="2463" y="1"/>
                    <a:pt x="36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38" name="Google Shape;1638;p60">
              <a:extLst>
                <a:ext uri="{FF2B5EF4-FFF2-40B4-BE49-F238E27FC236}">
                  <a16:creationId xmlns:a16="http://schemas.microsoft.com/office/drawing/2014/main" id="{B67F82A8-EEC1-292C-2B42-215F2BF62A7A}"/>
                </a:ext>
              </a:extLst>
            </p:cNvPr>
            <p:cNvSpPr/>
            <p:nvPr/>
          </p:nvSpPr>
          <p:spPr>
            <a:xfrm>
              <a:off x="7036361" y="2963290"/>
              <a:ext cx="119071" cy="71850"/>
            </a:xfrm>
            <a:custGeom>
              <a:avLst/>
              <a:gdLst/>
              <a:ahLst/>
              <a:cxnLst/>
              <a:rect l="l" t="t" r="r" b="b"/>
              <a:pathLst>
                <a:path w="3679" h="2220" extrusionOk="0">
                  <a:moveTo>
                    <a:pt x="1" y="1"/>
                  </a:moveTo>
                  <a:cubicBezTo>
                    <a:pt x="214" y="1247"/>
                    <a:pt x="1308" y="2189"/>
                    <a:pt x="2615" y="2220"/>
                  </a:cubicBezTo>
                  <a:lnTo>
                    <a:pt x="3679" y="2220"/>
                  </a:lnTo>
                  <a:cubicBezTo>
                    <a:pt x="2402" y="2189"/>
                    <a:pt x="1308" y="1247"/>
                    <a:pt x="1065"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60">
              <a:extLst>
                <a:ext uri="{FF2B5EF4-FFF2-40B4-BE49-F238E27FC236}">
                  <a16:creationId xmlns:a16="http://schemas.microsoft.com/office/drawing/2014/main" id="{D9B0544C-391B-CAAF-37FF-9E13FD0E01A2}"/>
                </a:ext>
              </a:extLst>
            </p:cNvPr>
            <p:cNvSpPr/>
            <p:nvPr/>
          </p:nvSpPr>
          <p:spPr>
            <a:xfrm>
              <a:off x="7109182" y="2764569"/>
              <a:ext cx="122987" cy="270571"/>
            </a:xfrm>
            <a:custGeom>
              <a:avLst/>
              <a:gdLst/>
              <a:ahLst/>
              <a:cxnLst/>
              <a:rect l="l" t="t" r="r" b="b"/>
              <a:pathLst>
                <a:path w="3800" h="8360" extrusionOk="0">
                  <a:moveTo>
                    <a:pt x="2705" y="1"/>
                  </a:moveTo>
                  <a:cubicBezTo>
                    <a:pt x="1186" y="31"/>
                    <a:pt x="0" y="1308"/>
                    <a:pt x="61" y="2828"/>
                  </a:cubicBezTo>
                  <a:lnTo>
                    <a:pt x="61" y="5533"/>
                  </a:lnTo>
                  <a:cubicBezTo>
                    <a:pt x="0" y="7053"/>
                    <a:pt x="1186" y="8299"/>
                    <a:pt x="2705" y="8360"/>
                  </a:cubicBezTo>
                  <a:lnTo>
                    <a:pt x="3800" y="8360"/>
                  </a:lnTo>
                  <a:cubicBezTo>
                    <a:pt x="2280" y="8299"/>
                    <a:pt x="1094" y="7053"/>
                    <a:pt x="1125" y="5533"/>
                  </a:cubicBezTo>
                  <a:lnTo>
                    <a:pt x="1125" y="2828"/>
                  </a:lnTo>
                  <a:cubicBezTo>
                    <a:pt x="1094" y="1308"/>
                    <a:pt x="2280" y="31"/>
                    <a:pt x="38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60">
              <a:extLst>
                <a:ext uri="{FF2B5EF4-FFF2-40B4-BE49-F238E27FC236}">
                  <a16:creationId xmlns:a16="http://schemas.microsoft.com/office/drawing/2014/main" id="{A4E7E032-E20D-6708-2C1B-37EBAC5AF8A9}"/>
                </a:ext>
              </a:extLst>
            </p:cNvPr>
            <p:cNvSpPr/>
            <p:nvPr/>
          </p:nvSpPr>
          <p:spPr>
            <a:xfrm>
              <a:off x="7115072" y="2764569"/>
              <a:ext cx="117097" cy="62011"/>
            </a:xfrm>
            <a:custGeom>
              <a:avLst/>
              <a:gdLst/>
              <a:ahLst/>
              <a:cxnLst/>
              <a:rect l="l" t="t" r="r" b="b"/>
              <a:pathLst>
                <a:path w="3618" h="1916" extrusionOk="0">
                  <a:moveTo>
                    <a:pt x="2523" y="1"/>
                  </a:moveTo>
                  <a:cubicBezTo>
                    <a:pt x="1368" y="1"/>
                    <a:pt x="335" y="791"/>
                    <a:pt x="1" y="1916"/>
                  </a:cubicBezTo>
                  <a:lnTo>
                    <a:pt x="1095" y="1916"/>
                  </a:lnTo>
                  <a:cubicBezTo>
                    <a:pt x="1429" y="791"/>
                    <a:pt x="2432" y="1"/>
                    <a:pt x="36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41" name="Google Shape;1641;p60">
              <a:extLst>
                <a:ext uri="{FF2B5EF4-FFF2-40B4-BE49-F238E27FC236}">
                  <a16:creationId xmlns:a16="http://schemas.microsoft.com/office/drawing/2014/main" id="{503E4C69-3557-415C-9C40-D92A4FD599E5}"/>
                </a:ext>
              </a:extLst>
            </p:cNvPr>
            <p:cNvSpPr/>
            <p:nvPr/>
          </p:nvSpPr>
          <p:spPr>
            <a:xfrm>
              <a:off x="7112127" y="2963290"/>
              <a:ext cx="120042" cy="71850"/>
            </a:xfrm>
            <a:custGeom>
              <a:avLst/>
              <a:gdLst/>
              <a:ahLst/>
              <a:cxnLst/>
              <a:rect l="l" t="t" r="r" b="b"/>
              <a:pathLst>
                <a:path w="3709" h="2220" extrusionOk="0">
                  <a:moveTo>
                    <a:pt x="0" y="1"/>
                  </a:moveTo>
                  <a:cubicBezTo>
                    <a:pt x="244" y="1247"/>
                    <a:pt x="1338" y="2189"/>
                    <a:pt x="2614" y="2220"/>
                  </a:cubicBezTo>
                  <a:lnTo>
                    <a:pt x="3709" y="2220"/>
                  </a:lnTo>
                  <a:cubicBezTo>
                    <a:pt x="2432" y="2189"/>
                    <a:pt x="1338" y="1247"/>
                    <a:pt x="1095"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60">
              <a:extLst>
                <a:ext uri="{FF2B5EF4-FFF2-40B4-BE49-F238E27FC236}">
                  <a16:creationId xmlns:a16="http://schemas.microsoft.com/office/drawing/2014/main" id="{54D81B12-9E45-8039-30E3-52ED931B91E9}"/>
                </a:ext>
              </a:extLst>
            </p:cNvPr>
            <p:cNvSpPr/>
            <p:nvPr/>
          </p:nvSpPr>
          <p:spPr>
            <a:xfrm>
              <a:off x="7185919" y="2764569"/>
              <a:ext cx="122987" cy="270571"/>
            </a:xfrm>
            <a:custGeom>
              <a:avLst/>
              <a:gdLst/>
              <a:ahLst/>
              <a:cxnLst/>
              <a:rect l="l" t="t" r="r" b="b"/>
              <a:pathLst>
                <a:path w="3800" h="8360" extrusionOk="0">
                  <a:moveTo>
                    <a:pt x="2705" y="1"/>
                  </a:moveTo>
                  <a:cubicBezTo>
                    <a:pt x="1186" y="31"/>
                    <a:pt x="0" y="1308"/>
                    <a:pt x="30" y="2828"/>
                  </a:cubicBezTo>
                  <a:lnTo>
                    <a:pt x="30" y="5533"/>
                  </a:lnTo>
                  <a:cubicBezTo>
                    <a:pt x="0" y="7053"/>
                    <a:pt x="1186" y="8299"/>
                    <a:pt x="2705" y="8360"/>
                  </a:cubicBezTo>
                  <a:lnTo>
                    <a:pt x="3800" y="8360"/>
                  </a:lnTo>
                  <a:cubicBezTo>
                    <a:pt x="2280" y="8299"/>
                    <a:pt x="1064" y="7053"/>
                    <a:pt x="1125" y="5533"/>
                  </a:cubicBezTo>
                  <a:lnTo>
                    <a:pt x="1125" y="2828"/>
                  </a:lnTo>
                  <a:cubicBezTo>
                    <a:pt x="1064" y="1308"/>
                    <a:pt x="2249" y="31"/>
                    <a:pt x="37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60">
              <a:extLst>
                <a:ext uri="{FF2B5EF4-FFF2-40B4-BE49-F238E27FC236}">
                  <a16:creationId xmlns:a16="http://schemas.microsoft.com/office/drawing/2014/main" id="{BB482FEF-7A7B-6D66-889F-54FB7CA48417}"/>
                </a:ext>
              </a:extLst>
            </p:cNvPr>
            <p:cNvSpPr/>
            <p:nvPr/>
          </p:nvSpPr>
          <p:spPr>
            <a:xfrm>
              <a:off x="7191810" y="2764569"/>
              <a:ext cx="117097" cy="62011"/>
            </a:xfrm>
            <a:custGeom>
              <a:avLst/>
              <a:gdLst/>
              <a:ahLst/>
              <a:cxnLst/>
              <a:rect l="l" t="t" r="r" b="b"/>
              <a:pathLst>
                <a:path w="3618" h="1916" extrusionOk="0">
                  <a:moveTo>
                    <a:pt x="2523" y="1"/>
                  </a:moveTo>
                  <a:cubicBezTo>
                    <a:pt x="1338" y="1"/>
                    <a:pt x="335" y="791"/>
                    <a:pt x="0" y="1916"/>
                  </a:cubicBezTo>
                  <a:lnTo>
                    <a:pt x="1095" y="1916"/>
                  </a:lnTo>
                  <a:cubicBezTo>
                    <a:pt x="1429" y="791"/>
                    <a:pt x="2432" y="31"/>
                    <a:pt x="36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44" name="Google Shape;1644;p60">
              <a:extLst>
                <a:ext uri="{FF2B5EF4-FFF2-40B4-BE49-F238E27FC236}">
                  <a16:creationId xmlns:a16="http://schemas.microsoft.com/office/drawing/2014/main" id="{71C0EEBD-91C2-16A0-8A21-50F0B267AD68}"/>
                </a:ext>
              </a:extLst>
            </p:cNvPr>
            <p:cNvSpPr/>
            <p:nvPr/>
          </p:nvSpPr>
          <p:spPr>
            <a:xfrm>
              <a:off x="7188865" y="2963290"/>
              <a:ext cx="120042" cy="71850"/>
            </a:xfrm>
            <a:custGeom>
              <a:avLst/>
              <a:gdLst/>
              <a:ahLst/>
              <a:cxnLst/>
              <a:rect l="l" t="t" r="r" b="b"/>
              <a:pathLst>
                <a:path w="3709" h="2220" extrusionOk="0">
                  <a:moveTo>
                    <a:pt x="0" y="1"/>
                  </a:moveTo>
                  <a:cubicBezTo>
                    <a:pt x="243" y="1247"/>
                    <a:pt x="1307" y="2189"/>
                    <a:pt x="2614" y="2220"/>
                  </a:cubicBezTo>
                  <a:lnTo>
                    <a:pt x="3709" y="2220"/>
                  </a:lnTo>
                  <a:cubicBezTo>
                    <a:pt x="2402" y="2189"/>
                    <a:pt x="1307" y="1247"/>
                    <a:pt x="1095"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60">
              <a:extLst>
                <a:ext uri="{FF2B5EF4-FFF2-40B4-BE49-F238E27FC236}">
                  <a16:creationId xmlns:a16="http://schemas.microsoft.com/office/drawing/2014/main" id="{A7F2DD8D-DBA2-ED64-B6F7-89051338E3F5}"/>
                </a:ext>
              </a:extLst>
            </p:cNvPr>
            <p:cNvSpPr/>
            <p:nvPr/>
          </p:nvSpPr>
          <p:spPr>
            <a:xfrm>
              <a:off x="7262624" y="2764569"/>
              <a:ext cx="122048" cy="270571"/>
            </a:xfrm>
            <a:custGeom>
              <a:avLst/>
              <a:gdLst/>
              <a:ahLst/>
              <a:cxnLst/>
              <a:rect l="l" t="t" r="r" b="b"/>
              <a:pathLst>
                <a:path w="3771" h="8360" extrusionOk="0">
                  <a:moveTo>
                    <a:pt x="2706" y="1"/>
                  </a:moveTo>
                  <a:cubicBezTo>
                    <a:pt x="1186" y="31"/>
                    <a:pt x="1" y="1308"/>
                    <a:pt x="31" y="2828"/>
                  </a:cubicBezTo>
                  <a:lnTo>
                    <a:pt x="31" y="5533"/>
                  </a:lnTo>
                  <a:cubicBezTo>
                    <a:pt x="1" y="7053"/>
                    <a:pt x="1186" y="8299"/>
                    <a:pt x="2706" y="8360"/>
                  </a:cubicBezTo>
                  <a:lnTo>
                    <a:pt x="3770" y="8360"/>
                  </a:lnTo>
                  <a:cubicBezTo>
                    <a:pt x="2250" y="8299"/>
                    <a:pt x="1065" y="7053"/>
                    <a:pt x="1095" y="5533"/>
                  </a:cubicBezTo>
                  <a:lnTo>
                    <a:pt x="1095" y="2828"/>
                  </a:lnTo>
                  <a:cubicBezTo>
                    <a:pt x="1065" y="1308"/>
                    <a:pt x="2250" y="31"/>
                    <a:pt x="37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60">
              <a:extLst>
                <a:ext uri="{FF2B5EF4-FFF2-40B4-BE49-F238E27FC236}">
                  <a16:creationId xmlns:a16="http://schemas.microsoft.com/office/drawing/2014/main" id="{1317F962-1002-2F81-74F5-13C36A4A0585}"/>
                </a:ext>
              </a:extLst>
            </p:cNvPr>
            <p:cNvSpPr/>
            <p:nvPr/>
          </p:nvSpPr>
          <p:spPr>
            <a:xfrm>
              <a:off x="7267544" y="2764569"/>
              <a:ext cx="117129" cy="62011"/>
            </a:xfrm>
            <a:custGeom>
              <a:avLst/>
              <a:gdLst/>
              <a:ahLst/>
              <a:cxnLst/>
              <a:rect l="l" t="t" r="r" b="b"/>
              <a:pathLst>
                <a:path w="3619" h="1916" extrusionOk="0">
                  <a:moveTo>
                    <a:pt x="2554" y="1"/>
                  </a:moveTo>
                  <a:cubicBezTo>
                    <a:pt x="1369" y="1"/>
                    <a:pt x="335" y="791"/>
                    <a:pt x="1" y="1916"/>
                  </a:cubicBezTo>
                  <a:lnTo>
                    <a:pt x="1095" y="1916"/>
                  </a:lnTo>
                  <a:cubicBezTo>
                    <a:pt x="1430" y="791"/>
                    <a:pt x="2463" y="31"/>
                    <a:pt x="36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47" name="Google Shape;1647;p60">
              <a:extLst>
                <a:ext uri="{FF2B5EF4-FFF2-40B4-BE49-F238E27FC236}">
                  <a16:creationId xmlns:a16="http://schemas.microsoft.com/office/drawing/2014/main" id="{74F573F8-2350-724B-C946-9903EA919197}"/>
                </a:ext>
              </a:extLst>
            </p:cNvPr>
            <p:cNvSpPr/>
            <p:nvPr/>
          </p:nvSpPr>
          <p:spPr>
            <a:xfrm>
              <a:off x="7265602" y="2963290"/>
              <a:ext cx="119071" cy="71850"/>
            </a:xfrm>
            <a:custGeom>
              <a:avLst/>
              <a:gdLst/>
              <a:ahLst/>
              <a:cxnLst/>
              <a:rect l="l" t="t" r="r" b="b"/>
              <a:pathLst>
                <a:path w="3679" h="2220" extrusionOk="0">
                  <a:moveTo>
                    <a:pt x="0" y="1"/>
                  </a:moveTo>
                  <a:cubicBezTo>
                    <a:pt x="213" y="1247"/>
                    <a:pt x="1307" y="2189"/>
                    <a:pt x="2614" y="2220"/>
                  </a:cubicBezTo>
                  <a:lnTo>
                    <a:pt x="3678" y="2220"/>
                  </a:lnTo>
                  <a:cubicBezTo>
                    <a:pt x="2401" y="2189"/>
                    <a:pt x="1307" y="1247"/>
                    <a:pt x="1094"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60">
              <a:extLst>
                <a:ext uri="{FF2B5EF4-FFF2-40B4-BE49-F238E27FC236}">
                  <a16:creationId xmlns:a16="http://schemas.microsoft.com/office/drawing/2014/main" id="{F53C8624-4BCA-BD57-BCF3-8239B8FEBEF2}"/>
                </a:ext>
              </a:extLst>
            </p:cNvPr>
            <p:cNvSpPr/>
            <p:nvPr/>
          </p:nvSpPr>
          <p:spPr>
            <a:xfrm>
              <a:off x="7338391" y="2764569"/>
              <a:ext cx="122987" cy="270571"/>
            </a:xfrm>
            <a:custGeom>
              <a:avLst/>
              <a:gdLst/>
              <a:ahLst/>
              <a:cxnLst/>
              <a:rect l="l" t="t" r="r" b="b"/>
              <a:pathLst>
                <a:path w="3800" h="8360" extrusionOk="0">
                  <a:moveTo>
                    <a:pt x="2706" y="1"/>
                  </a:moveTo>
                  <a:cubicBezTo>
                    <a:pt x="1186" y="31"/>
                    <a:pt x="0" y="1308"/>
                    <a:pt x="61" y="2828"/>
                  </a:cubicBezTo>
                  <a:lnTo>
                    <a:pt x="61" y="5533"/>
                  </a:lnTo>
                  <a:cubicBezTo>
                    <a:pt x="0" y="7053"/>
                    <a:pt x="1186" y="8299"/>
                    <a:pt x="2706" y="8360"/>
                  </a:cubicBezTo>
                  <a:lnTo>
                    <a:pt x="3800" y="8360"/>
                  </a:lnTo>
                  <a:cubicBezTo>
                    <a:pt x="2280" y="8329"/>
                    <a:pt x="1064" y="7053"/>
                    <a:pt x="1125" y="5533"/>
                  </a:cubicBezTo>
                  <a:lnTo>
                    <a:pt x="1125" y="2828"/>
                  </a:lnTo>
                  <a:cubicBezTo>
                    <a:pt x="1064" y="1308"/>
                    <a:pt x="2250" y="31"/>
                    <a:pt x="37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60">
              <a:extLst>
                <a:ext uri="{FF2B5EF4-FFF2-40B4-BE49-F238E27FC236}">
                  <a16:creationId xmlns:a16="http://schemas.microsoft.com/office/drawing/2014/main" id="{E1D7CC21-E887-3604-FF8E-CD6B01E85C17}"/>
                </a:ext>
              </a:extLst>
            </p:cNvPr>
            <p:cNvSpPr/>
            <p:nvPr/>
          </p:nvSpPr>
          <p:spPr>
            <a:xfrm>
              <a:off x="7344281" y="2764569"/>
              <a:ext cx="117097" cy="62011"/>
            </a:xfrm>
            <a:custGeom>
              <a:avLst/>
              <a:gdLst/>
              <a:ahLst/>
              <a:cxnLst/>
              <a:rect l="l" t="t" r="r" b="b"/>
              <a:pathLst>
                <a:path w="3618" h="1916" extrusionOk="0">
                  <a:moveTo>
                    <a:pt x="2524" y="1"/>
                  </a:moveTo>
                  <a:cubicBezTo>
                    <a:pt x="1338" y="1"/>
                    <a:pt x="335" y="791"/>
                    <a:pt x="1" y="1916"/>
                  </a:cubicBezTo>
                  <a:lnTo>
                    <a:pt x="1095" y="1916"/>
                  </a:lnTo>
                  <a:cubicBezTo>
                    <a:pt x="1429" y="791"/>
                    <a:pt x="2432" y="1"/>
                    <a:pt x="36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50" name="Google Shape;1650;p60">
              <a:extLst>
                <a:ext uri="{FF2B5EF4-FFF2-40B4-BE49-F238E27FC236}">
                  <a16:creationId xmlns:a16="http://schemas.microsoft.com/office/drawing/2014/main" id="{84F61123-056A-B5D8-BA8A-AC39796471A0}"/>
                </a:ext>
              </a:extLst>
            </p:cNvPr>
            <p:cNvSpPr/>
            <p:nvPr/>
          </p:nvSpPr>
          <p:spPr>
            <a:xfrm>
              <a:off x="7341336" y="2963290"/>
              <a:ext cx="120042" cy="71850"/>
            </a:xfrm>
            <a:custGeom>
              <a:avLst/>
              <a:gdLst/>
              <a:ahLst/>
              <a:cxnLst/>
              <a:rect l="l" t="t" r="r" b="b"/>
              <a:pathLst>
                <a:path w="3709" h="2220" extrusionOk="0">
                  <a:moveTo>
                    <a:pt x="1" y="1"/>
                  </a:moveTo>
                  <a:cubicBezTo>
                    <a:pt x="244" y="1247"/>
                    <a:pt x="1338" y="2189"/>
                    <a:pt x="2615" y="2220"/>
                  </a:cubicBezTo>
                  <a:lnTo>
                    <a:pt x="3709" y="2220"/>
                  </a:lnTo>
                  <a:cubicBezTo>
                    <a:pt x="2402" y="2189"/>
                    <a:pt x="1338" y="1247"/>
                    <a:pt x="1095"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60">
              <a:extLst>
                <a:ext uri="{FF2B5EF4-FFF2-40B4-BE49-F238E27FC236}">
                  <a16:creationId xmlns:a16="http://schemas.microsoft.com/office/drawing/2014/main" id="{D3771E6A-1B51-CA85-CDBC-9A999ECDD5FA}"/>
                </a:ext>
              </a:extLst>
            </p:cNvPr>
            <p:cNvSpPr/>
            <p:nvPr/>
          </p:nvSpPr>
          <p:spPr>
            <a:xfrm>
              <a:off x="7415128" y="2764569"/>
              <a:ext cx="122016" cy="270571"/>
            </a:xfrm>
            <a:custGeom>
              <a:avLst/>
              <a:gdLst/>
              <a:ahLst/>
              <a:cxnLst/>
              <a:rect l="l" t="t" r="r" b="b"/>
              <a:pathLst>
                <a:path w="3770" h="8360" extrusionOk="0">
                  <a:moveTo>
                    <a:pt x="2706" y="1"/>
                  </a:moveTo>
                  <a:cubicBezTo>
                    <a:pt x="1186" y="31"/>
                    <a:pt x="0" y="1308"/>
                    <a:pt x="31" y="2828"/>
                  </a:cubicBezTo>
                  <a:lnTo>
                    <a:pt x="31" y="5533"/>
                  </a:lnTo>
                  <a:cubicBezTo>
                    <a:pt x="0" y="7053"/>
                    <a:pt x="1186" y="8299"/>
                    <a:pt x="2706" y="8360"/>
                  </a:cubicBezTo>
                  <a:lnTo>
                    <a:pt x="3769" y="8360"/>
                  </a:lnTo>
                  <a:cubicBezTo>
                    <a:pt x="2280" y="8299"/>
                    <a:pt x="1064" y="7053"/>
                    <a:pt x="1125" y="5533"/>
                  </a:cubicBezTo>
                  <a:lnTo>
                    <a:pt x="1125" y="2828"/>
                  </a:lnTo>
                  <a:cubicBezTo>
                    <a:pt x="1064" y="1308"/>
                    <a:pt x="2250" y="31"/>
                    <a:pt x="37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60">
              <a:extLst>
                <a:ext uri="{FF2B5EF4-FFF2-40B4-BE49-F238E27FC236}">
                  <a16:creationId xmlns:a16="http://schemas.microsoft.com/office/drawing/2014/main" id="{EBD6FDE8-C0BE-544C-8403-FE4C35DB3E62}"/>
                </a:ext>
              </a:extLst>
            </p:cNvPr>
            <p:cNvSpPr/>
            <p:nvPr/>
          </p:nvSpPr>
          <p:spPr>
            <a:xfrm>
              <a:off x="7420048" y="2764569"/>
              <a:ext cx="117097" cy="62011"/>
            </a:xfrm>
            <a:custGeom>
              <a:avLst/>
              <a:gdLst/>
              <a:ahLst/>
              <a:cxnLst/>
              <a:rect l="l" t="t" r="r" b="b"/>
              <a:pathLst>
                <a:path w="3618" h="1916" extrusionOk="0">
                  <a:moveTo>
                    <a:pt x="2554" y="1"/>
                  </a:moveTo>
                  <a:cubicBezTo>
                    <a:pt x="1368" y="1"/>
                    <a:pt x="335" y="791"/>
                    <a:pt x="0" y="1916"/>
                  </a:cubicBezTo>
                  <a:lnTo>
                    <a:pt x="1095" y="1916"/>
                  </a:lnTo>
                  <a:cubicBezTo>
                    <a:pt x="1429" y="791"/>
                    <a:pt x="2462" y="1"/>
                    <a:pt x="36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53" name="Google Shape;1653;p60">
              <a:extLst>
                <a:ext uri="{FF2B5EF4-FFF2-40B4-BE49-F238E27FC236}">
                  <a16:creationId xmlns:a16="http://schemas.microsoft.com/office/drawing/2014/main" id="{1036C915-AEE9-A89A-5A3F-5ECEB1D4F0C9}"/>
                </a:ext>
              </a:extLst>
            </p:cNvPr>
            <p:cNvSpPr/>
            <p:nvPr/>
          </p:nvSpPr>
          <p:spPr>
            <a:xfrm>
              <a:off x="7418073" y="2963290"/>
              <a:ext cx="119071" cy="71850"/>
            </a:xfrm>
            <a:custGeom>
              <a:avLst/>
              <a:gdLst/>
              <a:ahLst/>
              <a:cxnLst/>
              <a:rect l="l" t="t" r="r" b="b"/>
              <a:pathLst>
                <a:path w="3679" h="2220" extrusionOk="0">
                  <a:moveTo>
                    <a:pt x="0" y="1"/>
                  </a:moveTo>
                  <a:cubicBezTo>
                    <a:pt x="213" y="1247"/>
                    <a:pt x="1307" y="2189"/>
                    <a:pt x="2615" y="2220"/>
                  </a:cubicBezTo>
                  <a:lnTo>
                    <a:pt x="3678" y="2220"/>
                  </a:lnTo>
                  <a:cubicBezTo>
                    <a:pt x="2402" y="2189"/>
                    <a:pt x="1307" y="1247"/>
                    <a:pt x="1095"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60">
              <a:extLst>
                <a:ext uri="{FF2B5EF4-FFF2-40B4-BE49-F238E27FC236}">
                  <a16:creationId xmlns:a16="http://schemas.microsoft.com/office/drawing/2014/main" id="{3CD86262-0AF4-E171-53FA-E816844C225D}"/>
                </a:ext>
              </a:extLst>
            </p:cNvPr>
            <p:cNvSpPr/>
            <p:nvPr/>
          </p:nvSpPr>
          <p:spPr>
            <a:xfrm>
              <a:off x="7490862" y="2764569"/>
              <a:ext cx="123019" cy="270571"/>
            </a:xfrm>
            <a:custGeom>
              <a:avLst/>
              <a:gdLst/>
              <a:ahLst/>
              <a:cxnLst/>
              <a:rect l="l" t="t" r="r" b="b"/>
              <a:pathLst>
                <a:path w="3801" h="8360" extrusionOk="0">
                  <a:moveTo>
                    <a:pt x="2706" y="1"/>
                  </a:moveTo>
                  <a:cubicBezTo>
                    <a:pt x="1217" y="31"/>
                    <a:pt x="1" y="1308"/>
                    <a:pt x="62" y="2828"/>
                  </a:cubicBezTo>
                  <a:lnTo>
                    <a:pt x="62" y="5533"/>
                  </a:lnTo>
                  <a:cubicBezTo>
                    <a:pt x="1" y="7053"/>
                    <a:pt x="1217" y="8299"/>
                    <a:pt x="2706" y="8360"/>
                  </a:cubicBezTo>
                  <a:lnTo>
                    <a:pt x="3800" y="8360"/>
                  </a:lnTo>
                  <a:cubicBezTo>
                    <a:pt x="2280" y="8299"/>
                    <a:pt x="1095" y="7053"/>
                    <a:pt x="1125" y="5533"/>
                  </a:cubicBezTo>
                  <a:lnTo>
                    <a:pt x="1125" y="2828"/>
                  </a:lnTo>
                  <a:cubicBezTo>
                    <a:pt x="1095" y="1308"/>
                    <a:pt x="2280" y="31"/>
                    <a:pt x="38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60">
              <a:extLst>
                <a:ext uri="{FF2B5EF4-FFF2-40B4-BE49-F238E27FC236}">
                  <a16:creationId xmlns:a16="http://schemas.microsoft.com/office/drawing/2014/main" id="{ED0EE184-E94B-F7AD-013A-05DCAAB659B6}"/>
                </a:ext>
              </a:extLst>
            </p:cNvPr>
            <p:cNvSpPr/>
            <p:nvPr/>
          </p:nvSpPr>
          <p:spPr>
            <a:xfrm>
              <a:off x="7497756" y="2764569"/>
              <a:ext cx="116126" cy="62011"/>
            </a:xfrm>
            <a:custGeom>
              <a:avLst/>
              <a:gdLst/>
              <a:ahLst/>
              <a:cxnLst/>
              <a:rect l="l" t="t" r="r" b="b"/>
              <a:pathLst>
                <a:path w="3588" h="1916" extrusionOk="0">
                  <a:moveTo>
                    <a:pt x="2493" y="1"/>
                  </a:moveTo>
                  <a:cubicBezTo>
                    <a:pt x="1338" y="31"/>
                    <a:pt x="335" y="791"/>
                    <a:pt x="1" y="1916"/>
                  </a:cubicBezTo>
                  <a:lnTo>
                    <a:pt x="1064" y="1916"/>
                  </a:lnTo>
                  <a:cubicBezTo>
                    <a:pt x="1399" y="791"/>
                    <a:pt x="2432" y="31"/>
                    <a:pt x="35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56" name="Google Shape;1656;p60">
              <a:extLst>
                <a:ext uri="{FF2B5EF4-FFF2-40B4-BE49-F238E27FC236}">
                  <a16:creationId xmlns:a16="http://schemas.microsoft.com/office/drawing/2014/main" id="{2E62AF5A-CA8B-E0C4-32FE-38AE9CB8F23E}"/>
                </a:ext>
              </a:extLst>
            </p:cNvPr>
            <p:cNvSpPr/>
            <p:nvPr/>
          </p:nvSpPr>
          <p:spPr>
            <a:xfrm>
              <a:off x="7493808" y="2963290"/>
              <a:ext cx="120074" cy="71850"/>
            </a:xfrm>
            <a:custGeom>
              <a:avLst/>
              <a:gdLst/>
              <a:ahLst/>
              <a:cxnLst/>
              <a:rect l="l" t="t" r="r" b="b"/>
              <a:pathLst>
                <a:path w="3710" h="2220" extrusionOk="0">
                  <a:moveTo>
                    <a:pt x="1" y="1"/>
                  </a:moveTo>
                  <a:cubicBezTo>
                    <a:pt x="244" y="1247"/>
                    <a:pt x="1338" y="2189"/>
                    <a:pt x="2615" y="2220"/>
                  </a:cubicBezTo>
                  <a:lnTo>
                    <a:pt x="3709" y="2220"/>
                  </a:lnTo>
                  <a:cubicBezTo>
                    <a:pt x="2433" y="2189"/>
                    <a:pt x="1338" y="1247"/>
                    <a:pt x="1095"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60">
              <a:extLst>
                <a:ext uri="{FF2B5EF4-FFF2-40B4-BE49-F238E27FC236}">
                  <a16:creationId xmlns:a16="http://schemas.microsoft.com/office/drawing/2014/main" id="{CAECF96C-157D-3124-5337-D73BB85E1ED5}"/>
                </a:ext>
              </a:extLst>
            </p:cNvPr>
            <p:cNvSpPr/>
            <p:nvPr/>
          </p:nvSpPr>
          <p:spPr>
            <a:xfrm>
              <a:off x="7567600" y="2764569"/>
              <a:ext cx="123019" cy="270571"/>
            </a:xfrm>
            <a:custGeom>
              <a:avLst/>
              <a:gdLst/>
              <a:ahLst/>
              <a:cxnLst/>
              <a:rect l="l" t="t" r="r" b="b"/>
              <a:pathLst>
                <a:path w="3801" h="8360" extrusionOk="0">
                  <a:moveTo>
                    <a:pt x="2706" y="1"/>
                  </a:moveTo>
                  <a:cubicBezTo>
                    <a:pt x="1186" y="31"/>
                    <a:pt x="1" y="1308"/>
                    <a:pt x="31" y="2828"/>
                  </a:cubicBezTo>
                  <a:lnTo>
                    <a:pt x="31" y="5533"/>
                  </a:lnTo>
                  <a:cubicBezTo>
                    <a:pt x="1" y="7053"/>
                    <a:pt x="1186" y="8299"/>
                    <a:pt x="2706" y="8360"/>
                  </a:cubicBezTo>
                  <a:lnTo>
                    <a:pt x="3800" y="8360"/>
                  </a:lnTo>
                  <a:cubicBezTo>
                    <a:pt x="2280" y="8299"/>
                    <a:pt x="1064" y="7053"/>
                    <a:pt x="1125" y="5533"/>
                  </a:cubicBezTo>
                  <a:lnTo>
                    <a:pt x="1125" y="2828"/>
                  </a:lnTo>
                  <a:cubicBezTo>
                    <a:pt x="1064" y="1308"/>
                    <a:pt x="2250" y="31"/>
                    <a:pt x="37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60">
              <a:extLst>
                <a:ext uri="{FF2B5EF4-FFF2-40B4-BE49-F238E27FC236}">
                  <a16:creationId xmlns:a16="http://schemas.microsoft.com/office/drawing/2014/main" id="{4B8EB411-7828-C357-BEE8-1B90A9AE6FAA}"/>
                </a:ext>
              </a:extLst>
            </p:cNvPr>
            <p:cNvSpPr/>
            <p:nvPr/>
          </p:nvSpPr>
          <p:spPr>
            <a:xfrm>
              <a:off x="7573490" y="2764569"/>
              <a:ext cx="117129" cy="62011"/>
            </a:xfrm>
            <a:custGeom>
              <a:avLst/>
              <a:gdLst/>
              <a:ahLst/>
              <a:cxnLst/>
              <a:rect l="l" t="t" r="r" b="b"/>
              <a:pathLst>
                <a:path w="3619" h="1916" extrusionOk="0">
                  <a:moveTo>
                    <a:pt x="2524" y="1"/>
                  </a:moveTo>
                  <a:cubicBezTo>
                    <a:pt x="1338" y="1"/>
                    <a:pt x="335" y="791"/>
                    <a:pt x="1" y="1916"/>
                  </a:cubicBezTo>
                  <a:lnTo>
                    <a:pt x="1065" y="1916"/>
                  </a:lnTo>
                  <a:cubicBezTo>
                    <a:pt x="1399" y="791"/>
                    <a:pt x="2433" y="1"/>
                    <a:pt x="36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59" name="Google Shape;1659;p60">
              <a:extLst>
                <a:ext uri="{FF2B5EF4-FFF2-40B4-BE49-F238E27FC236}">
                  <a16:creationId xmlns:a16="http://schemas.microsoft.com/office/drawing/2014/main" id="{79E3F71B-665E-1A27-53B4-0E0361DA3396}"/>
                </a:ext>
              </a:extLst>
            </p:cNvPr>
            <p:cNvSpPr/>
            <p:nvPr/>
          </p:nvSpPr>
          <p:spPr>
            <a:xfrm>
              <a:off x="7571548" y="2963290"/>
              <a:ext cx="119071" cy="71850"/>
            </a:xfrm>
            <a:custGeom>
              <a:avLst/>
              <a:gdLst/>
              <a:ahLst/>
              <a:cxnLst/>
              <a:rect l="l" t="t" r="r" b="b"/>
              <a:pathLst>
                <a:path w="3679" h="2220" extrusionOk="0">
                  <a:moveTo>
                    <a:pt x="0" y="1"/>
                  </a:moveTo>
                  <a:cubicBezTo>
                    <a:pt x="213" y="1247"/>
                    <a:pt x="1307" y="2189"/>
                    <a:pt x="2584" y="2220"/>
                  </a:cubicBezTo>
                  <a:lnTo>
                    <a:pt x="3678" y="2220"/>
                  </a:lnTo>
                  <a:cubicBezTo>
                    <a:pt x="2401" y="2189"/>
                    <a:pt x="1277" y="1247"/>
                    <a:pt x="1064"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60">
              <a:extLst>
                <a:ext uri="{FF2B5EF4-FFF2-40B4-BE49-F238E27FC236}">
                  <a16:creationId xmlns:a16="http://schemas.microsoft.com/office/drawing/2014/main" id="{49D0D607-8C3F-7D1F-71C2-6072130C0A2A}"/>
                </a:ext>
              </a:extLst>
            </p:cNvPr>
            <p:cNvSpPr/>
            <p:nvPr/>
          </p:nvSpPr>
          <p:spPr>
            <a:xfrm>
              <a:off x="7643366" y="2764569"/>
              <a:ext cx="122987" cy="270571"/>
            </a:xfrm>
            <a:custGeom>
              <a:avLst/>
              <a:gdLst/>
              <a:ahLst/>
              <a:cxnLst/>
              <a:rect l="l" t="t" r="r" b="b"/>
              <a:pathLst>
                <a:path w="3800" h="8360" extrusionOk="0">
                  <a:moveTo>
                    <a:pt x="2705" y="1"/>
                  </a:moveTo>
                  <a:cubicBezTo>
                    <a:pt x="1186" y="31"/>
                    <a:pt x="0" y="1308"/>
                    <a:pt x="61" y="2828"/>
                  </a:cubicBezTo>
                  <a:lnTo>
                    <a:pt x="61" y="5533"/>
                  </a:lnTo>
                  <a:cubicBezTo>
                    <a:pt x="0" y="7053"/>
                    <a:pt x="1186" y="8299"/>
                    <a:pt x="2705" y="8360"/>
                  </a:cubicBezTo>
                  <a:lnTo>
                    <a:pt x="3800" y="8360"/>
                  </a:lnTo>
                  <a:cubicBezTo>
                    <a:pt x="2280" y="8299"/>
                    <a:pt x="1094" y="7053"/>
                    <a:pt x="1125" y="5533"/>
                  </a:cubicBezTo>
                  <a:lnTo>
                    <a:pt x="1125" y="2828"/>
                  </a:lnTo>
                  <a:cubicBezTo>
                    <a:pt x="1094" y="1308"/>
                    <a:pt x="2280" y="31"/>
                    <a:pt x="38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60">
              <a:extLst>
                <a:ext uri="{FF2B5EF4-FFF2-40B4-BE49-F238E27FC236}">
                  <a16:creationId xmlns:a16="http://schemas.microsoft.com/office/drawing/2014/main" id="{855F7F86-39AB-3F42-4D29-F6A398B03D43}"/>
                </a:ext>
              </a:extLst>
            </p:cNvPr>
            <p:cNvSpPr/>
            <p:nvPr/>
          </p:nvSpPr>
          <p:spPr>
            <a:xfrm>
              <a:off x="7649257" y="2764569"/>
              <a:ext cx="117097" cy="62011"/>
            </a:xfrm>
            <a:custGeom>
              <a:avLst/>
              <a:gdLst/>
              <a:ahLst/>
              <a:cxnLst/>
              <a:rect l="l" t="t" r="r" b="b"/>
              <a:pathLst>
                <a:path w="3618" h="1916" extrusionOk="0">
                  <a:moveTo>
                    <a:pt x="2523" y="1"/>
                  </a:moveTo>
                  <a:cubicBezTo>
                    <a:pt x="1338" y="1"/>
                    <a:pt x="335" y="791"/>
                    <a:pt x="0" y="1916"/>
                  </a:cubicBezTo>
                  <a:lnTo>
                    <a:pt x="1095" y="1916"/>
                  </a:lnTo>
                  <a:cubicBezTo>
                    <a:pt x="1429" y="791"/>
                    <a:pt x="2463" y="1"/>
                    <a:pt x="36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62" name="Google Shape;1662;p60">
              <a:extLst>
                <a:ext uri="{FF2B5EF4-FFF2-40B4-BE49-F238E27FC236}">
                  <a16:creationId xmlns:a16="http://schemas.microsoft.com/office/drawing/2014/main" id="{5F7B126A-0840-98F1-65AE-E6D5D0878197}"/>
                </a:ext>
              </a:extLst>
            </p:cNvPr>
            <p:cNvSpPr/>
            <p:nvPr/>
          </p:nvSpPr>
          <p:spPr>
            <a:xfrm>
              <a:off x="7647282" y="2963290"/>
              <a:ext cx="119071" cy="71850"/>
            </a:xfrm>
            <a:custGeom>
              <a:avLst/>
              <a:gdLst/>
              <a:ahLst/>
              <a:cxnLst/>
              <a:rect l="l" t="t" r="r" b="b"/>
              <a:pathLst>
                <a:path w="3679" h="2220" extrusionOk="0">
                  <a:moveTo>
                    <a:pt x="1" y="1"/>
                  </a:moveTo>
                  <a:cubicBezTo>
                    <a:pt x="213" y="1247"/>
                    <a:pt x="1308" y="2189"/>
                    <a:pt x="2584" y="2220"/>
                  </a:cubicBezTo>
                  <a:lnTo>
                    <a:pt x="3679" y="2220"/>
                  </a:lnTo>
                  <a:cubicBezTo>
                    <a:pt x="2402" y="2189"/>
                    <a:pt x="1308" y="1247"/>
                    <a:pt x="1065"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60">
              <a:extLst>
                <a:ext uri="{FF2B5EF4-FFF2-40B4-BE49-F238E27FC236}">
                  <a16:creationId xmlns:a16="http://schemas.microsoft.com/office/drawing/2014/main" id="{2181F0D5-B834-0BC7-BB41-F0D624D46BBE}"/>
                </a:ext>
              </a:extLst>
            </p:cNvPr>
            <p:cNvSpPr/>
            <p:nvPr/>
          </p:nvSpPr>
          <p:spPr>
            <a:xfrm>
              <a:off x="7720071" y="2764569"/>
              <a:ext cx="122048" cy="270571"/>
            </a:xfrm>
            <a:custGeom>
              <a:avLst/>
              <a:gdLst/>
              <a:ahLst/>
              <a:cxnLst/>
              <a:rect l="l" t="t" r="r" b="b"/>
              <a:pathLst>
                <a:path w="3771" h="8360" extrusionOk="0">
                  <a:moveTo>
                    <a:pt x="2706" y="1"/>
                  </a:moveTo>
                  <a:cubicBezTo>
                    <a:pt x="1186" y="31"/>
                    <a:pt x="1" y="1308"/>
                    <a:pt x="31" y="2828"/>
                  </a:cubicBezTo>
                  <a:lnTo>
                    <a:pt x="31" y="5533"/>
                  </a:lnTo>
                  <a:cubicBezTo>
                    <a:pt x="1" y="7053"/>
                    <a:pt x="1186" y="8299"/>
                    <a:pt x="2706" y="8360"/>
                  </a:cubicBezTo>
                  <a:lnTo>
                    <a:pt x="3770" y="8360"/>
                  </a:lnTo>
                  <a:cubicBezTo>
                    <a:pt x="2281" y="8299"/>
                    <a:pt x="1095" y="7053"/>
                    <a:pt x="1126" y="5533"/>
                  </a:cubicBezTo>
                  <a:lnTo>
                    <a:pt x="1126" y="2828"/>
                  </a:lnTo>
                  <a:cubicBezTo>
                    <a:pt x="1095" y="1308"/>
                    <a:pt x="2281" y="31"/>
                    <a:pt x="37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60">
              <a:extLst>
                <a:ext uri="{FF2B5EF4-FFF2-40B4-BE49-F238E27FC236}">
                  <a16:creationId xmlns:a16="http://schemas.microsoft.com/office/drawing/2014/main" id="{17E683A9-6F58-9384-F747-E82975C4F579}"/>
                </a:ext>
              </a:extLst>
            </p:cNvPr>
            <p:cNvSpPr/>
            <p:nvPr/>
          </p:nvSpPr>
          <p:spPr>
            <a:xfrm>
              <a:off x="7725994" y="2764569"/>
              <a:ext cx="117097" cy="62011"/>
            </a:xfrm>
            <a:custGeom>
              <a:avLst/>
              <a:gdLst/>
              <a:ahLst/>
              <a:cxnLst/>
              <a:rect l="l" t="t" r="r" b="b"/>
              <a:pathLst>
                <a:path w="3618" h="1916" extrusionOk="0">
                  <a:moveTo>
                    <a:pt x="2523" y="1"/>
                  </a:moveTo>
                  <a:cubicBezTo>
                    <a:pt x="1368" y="1"/>
                    <a:pt x="335" y="791"/>
                    <a:pt x="0" y="1916"/>
                  </a:cubicBezTo>
                  <a:lnTo>
                    <a:pt x="1095" y="1916"/>
                  </a:lnTo>
                  <a:cubicBezTo>
                    <a:pt x="1429" y="791"/>
                    <a:pt x="2432" y="1"/>
                    <a:pt x="36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65" name="Google Shape;1665;p60">
              <a:extLst>
                <a:ext uri="{FF2B5EF4-FFF2-40B4-BE49-F238E27FC236}">
                  <a16:creationId xmlns:a16="http://schemas.microsoft.com/office/drawing/2014/main" id="{AFA870AF-8F4C-B49A-8C7B-ACC011E28C1F}"/>
                </a:ext>
              </a:extLst>
            </p:cNvPr>
            <p:cNvSpPr/>
            <p:nvPr/>
          </p:nvSpPr>
          <p:spPr>
            <a:xfrm>
              <a:off x="7723049" y="2963290"/>
              <a:ext cx="120042" cy="71850"/>
            </a:xfrm>
            <a:custGeom>
              <a:avLst/>
              <a:gdLst/>
              <a:ahLst/>
              <a:cxnLst/>
              <a:rect l="l" t="t" r="r" b="b"/>
              <a:pathLst>
                <a:path w="3709" h="2220" extrusionOk="0">
                  <a:moveTo>
                    <a:pt x="0" y="1"/>
                  </a:moveTo>
                  <a:cubicBezTo>
                    <a:pt x="243" y="1247"/>
                    <a:pt x="1338" y="2189"/>
                    <a:pt x="2614" y="2220"/>
                  </a:cubicBezTo>
                  <a:lnTo>
                    <a:pt x="3708" y="2220"/>
                  </a:lnTo>
                  <a:cubicBezTo>
                    <a:pt x="2432" y="2189"/>
                    <a:pt x="1338" y="1247"/>
                    <a:pt x="1094"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60">
              <a:extLst>
                <a:ext uri="{FF2B5EF4-FFF2-40B4-BE49-F238E27FC236}">
                  <a16:creationId xmlns:a16="http://schemas.microsoft.com/office/drawing/2014/main" id="{62110C03-27C9-09F5-E2F8-0EAAEEA76DC6}"/>
                </a:ext>
              </a:extLst>
            </p:cNvPr>
            <p:cNvSpPr/>
            <p:nvPr/>
          </p:nvSpPr>
          <p:spPr>
            <a:xfrm>
              <a:off x="7795838" y="2764569"/>
              <a:ext cx="122987" cy="270571"/>
            </a:xfrm>
            <a:custGeom>
              <a:avLst/>
              <a:gdLst/>
              <a:ahLst/>
              <a:cxnLst/>
              <a:rect l="l" t="t" r="r" b="b"/>
              <a:pathLst>
                <a:path w="3800" h="8360" extrusionOk="0">
                  <a:moveTo>
                    <a:pt x="2706" y="1"/>
                  </a:moveTo>
                  <a:cubicBezTo>
                    <a:pt x="1216" y="31"/>
                    <a:pt x="0" y="1308"/>
                    <a:pt x="61" y="2828"/>
                  </a:cubicBezTo>
                  <a:lnTo>
                    <a:pt x="61" y="5533"/>
                  </a:lnTo>
                  <a:cubicBezTo>
                    <a:pt x="0" y="7053"/>
                    <a:pt x="1216" y="8299"/>
                    <a:pt x="2706" y="8360"/>
                  </a:cubicBezTo>
                  <a:lnTo>
                    <a:pt x="3800" y="8360"/>
                  </a:lnTo>
                  <a:cubicBezTo>
                    <a:pt x="2280" y="8299"/>
                    <a:pt x="1095" y="7053"/>
                    <a:pt x="1155" y="5533"/>
                  </a:cubicBezTo>
                  <a:lnTo>
                    <a:pt x="1155" y="2828"/>
                  </a:lnTo>
                  <a:cubicBezTo>
                    <a:pt x="1095" y="1308"/>
                    <a:pt x="2280" y="31"/>
                    <a:pt x="38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60">
              <a:extLst>
                <a:ext uri="{FF2B5EF4-FFF2-40B4-BE49-F238E27FC236}">
                  <a16:creationId xmlns:a16="http://schemas.microsoft.com/office/drawing/2014/main" id="{483B9D67-BE71-7DD0-EC13-99020E91C887}"/>
                </a:ext>
              </a:extLst>
            </p:cNvPr>
            <p:cNvSpPr/>
            <p:nvPr/>
          </p:nvSpPr>
          <p:spPr>
            <a:xfrm>
              <a:off x="7802731" y="2764569"/>
              <a:ext cx="117097" cy="62011"/>
            </a:xfrm>
            <a:custGeom>
              <a:avLst/>
              <a:gdLst/>
              <a:ahLst/>
              <a:cxnLst/>
              <a:rect l="l" t="t" r="r" b="b"/>
              <a:pathLst>
                <a:path w="3618" h="1916" extrusionOk="0">
                  <a:moveTo>
                    <a:pt x="2523" y="1"/>
                  </a:moveTo>
                  <a:cubicBezTo>
                    <a:pt x="1338" y="1"/>
                    <a:pt x="335" y="791"/>
                    <a:pt x="0" y="1916"/>
                  </a:cubicBezTo>
                  <a:lnTo>
                    <a:pt x="1064" y="1916"/>
                  </a:lnTo>
                  <a:cubicBezTo>
                    <a:pt x="1398" y="791"/>
                    <a:pt x="2432" y="1"/>
                    <a:pt x="36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68" name="Google Shape;1668;p60">
              <a:extLst>
                <a:ext uri="{FF2B5EF4-FFF2-40B4-BE49-F238E27FC236}">
                  <a16:creationId xmlns:a16="http://schemas.microsoft.com/office/drawing/2014/main" id="{C9B8BA1F-2532-15E6-079D-9FE2BDC05D60}"/>
                </a:ext>
              </a:extLst>
            </p:cNvPr>
            <p:cNvSpPr/>
            <p:nvPr/>
          </p:nvSpPr>
          <p:spPr>
            <a:xfrm>
              <a:off x="7799786" y="2963290"/>
              <a:ext cx="120042" cy="71850"/>
            </a:xfrm>
            <a:custGeom>
              <a:avLst/>
              <a:gdLst/>
              <a:ahLst/>
              <a:cxnLst/>
              <a:rect l="l" t="t" r="r" b="b"/>
              <a:pathLst>
                <a:path w="3709" h="2220" extrusionOk="0">
                  <a:moveTo>
                    <a:pt x="0" y="1"/>
                  </a:moveTo>
                  <a:cubicBezTo>
                    <a:pt x="243" y="1247"/>
                    <a:pt x="1307" y="2189"/>
                    <a:pt x="2614" y="2220"/>
                  </a:cubicBezTo>
                  <a:lnTo>
                    <a:pt x="3708" y="2220"/>
                  </a:lnTo>
                  <a:cubicBezTo>
                    <a:pt x="2401" y="2189"/>
                    <a:pt x="1307" y="1247"/>
                    <a:pt x="1094"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60">
              <a:extLst>
                <a:ext uri="{FF2B5EF4-FFF2-40B4-BE49-F238E27FC236}">
                  <a16:creationId xmlns:a16="http://schemas.microsoft.com/office/drawing/2014/main" id="{04DE54AD-4FEC-7D6C-38F5-FAA853D389D0}"/>
                </a:ext>
              </a:extLst>
            </p:cNvPr>
            <p:cNvSpPr/>
            <p:nvPr/>
          </p:nvSpPr>
          <p:spPr>
            <a:xfrm>
              <a:off x="7916850" y="2771463"/>
              <a:ext cx="735883" cy="255813"/>
            </a:xfrm>
            <a:custGeom>
              <a:avLst/>
              <a:gdLst/>
              <a:ahLst/>
              <a:cxnLst/>
              <a:rect l="l" t="t" r="r" b="b"/>
              <a:pathLst>
                <a:path w="22737" h="7904" extrusionOk="0">
                  <a:moveTo>
                    <a:pt x="2523" y="0"/>
                  </a:moveTo>
                  <a:cubicBezTo>
                    <a:pt x="1125" y="31"/>
                    <a:pt x="0" y="1186"/>
                    <a:pt x="61" y="2584"/>
                  </a:cubicBezTo>
                  <a:lnTo>
                    <a:pt x="61" y="5320"/>
                  </a:lnTo>
                  <a:cubicBezTo>
                    <a:pt x="0" y="6718"/>
                    <a:pt x="1125" y="7873"/>
                    <a:pt x="2523" y="7903"/>
                  </a:cubicBezTo>
                  <a:lnTo>
                    <a:pt x="22736" y="7903"/>
                  </a:lnTo>
                  <a:lnTo>
                    <a:pt x="2273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60">
              <a:extLst>
                <a:ext uri="{FF2B5EF4-FFF2-40B4-BE49-F238E27FC236}">
                  <a16:creationId xmlns:a16="http://schemas.microsoft.com/office/drawing/2014/main" id="{3CB119CC-72A9-68F9-8BA7-A1C91CEC0C4D}"/>
                </a:ext>
              </a:extLst>
            </p:cNvPr>
            <p:cNvSpPr/>
            <p:nvPr/>
          </p:nvSpPr>
          <p:spPr>
            <a:xfrm>
              <a:off x="8024076" y="2845255"/>
              <a:ext cx="600112" cy="12234"/>
            </a:xfrm>
            <a:custGeom>
              <a:avLst/>
              <a:gdLst/>
              <a:ahLst/>
              <a:cxnLst/>
              <a:rect l="l" t="t" r="r" b="b"/>
              <a:pathLst>
                <a:path w="18542" h="378" extrusionOk="0">
                  <a:moveTo>
                    <a:pt x="9271" y="0"/>
                  </a:moveTo>
                  <a:cubicBezTo>
                    <a:pt x="7721" y="31"/>
                    <a:pt x="6171" y="31"/>
                    <a:pt x="4620" y="61"/>
                  </a:cubicBezTo>
                  <a:cubicBezTo>
                    <a:pt x="3070" y="91"/>
                    <a:pt x="1550" y="122"/>
                    <a:pt x="0" y="183"/>
                  </a:cubicBezTo>
                  <a:cubicBezTo>
                    <a:pt x="1520" y="274"/>
                    <a:pt x="3070" y="274"/>
                    <a:pt x="4620" y="335"/>
                  </a:cubicBezTo>
                  <a:cubicBezTo>
                    <a:pt x="5717" y="356"/>
                    <a:pt x="6813" y="378"/>
                    <a:pt x="7909" y="378"/>
                  </a:cubicBezTo>
                  <a:cubicBezTo>
                    <a:pt x="8363" y="378"/>
                    <a:pt x="8817" y="374"/>
                    <a:pt x="9271" y="365"/>
                  </a:cubicBezTo>
                  <a:cubicBezTo>
                    <a:pt x="10791" y="365"/>
                    <a:pt x="12341" y="365"/>
                    <a:pt x="13891" y="335"/>
                  </a:cubicBezTo>
                  <a:lnTo>
                    <a:pt x="16201" y="274"/>
                  </a:lnTo>
                  <a:cubicBezTo>
                    <a:pt x="16991" y="243"/>
                    <a:pt x="17782" y="243"/>
                    <a:pt x="18542" y="183"/>
                  </a:cubicBezTo>
                  <a:cubicBezTo>
                    <a:pt x="17751" y="152"/>
                    <a:pt x="16961" y="152"/>
                    <a:pt x="16201" y="91"/>
                  </a:cubicBezTo>
                  <a:lnTo>
                    <a:pt x="13891" y="61"/>
                  </a:lnTo>
                  <a:cubicBezTo>
                    <a:pt x="12341" y="0"/>
                    <a:pt x="10791" y="0"/>
                    <a:pt x="92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60">
              <a:extLst>
                <a:ext uri="{FF2B5EF4-FFF2-40B4-BE49-F238E27FC236}">
                  <a16:creationId xmlns:a16="http://schemas.microsoft.com/office/drawing/2014/main" id="{1EE41ED8-E8B0-E349-2C6A-5B9C62468851}"/>
                </a:ext>
              </a:extLst>
            </p:cNvPr>
            <p:cNvSpPr/>
            <p:nvPr/>
          </p:nvSpPr>
          <p:spPr>
            <a:xfrm>
              <a:off x="8024076" y="2885582"/>
              <a:ext cx="600112" cy="11846"/>
            </a:xfrm>
            <a:custGeom>
              <a:avLst/>
              <a:gdLst/>
              <a:ahLst/>
              <a:cxnLst/>
              <a:rect l="l" t="t" r="r" b="b"/>
              <a:pathLst>
                <a:path w="18542" h="366" extrusionOk="0">
                  <a:moveTo>
                    <a:pt x="9271" y="0"/>
                  </a:moveTo>
                  <a:cubicBezTo>
                    <a:pt x="7721" y="31"/>
                    <a:pt x="6171" y="31"/>
                    <a:pt x="4620" y="31"/>
                  </a:cubicBezTo>
                  <a:cubicBezTo>
                    <a:pt x="3070" y="61"/>
                    <a:pt x="1550" y="122"/>
                    <a:pt x="0" y="183"/>
                  </a:cubicBezTo>
                  <a:cubicBezTo>
                    <a:pt x="1520" y="274"/>
                    <a:pt x="3070" y="274"/>
                    <a:pt x="4620" y="304"/>
                  </a:cubicBezTo>
                  <a:cubicBezTo>
                    <a:pt x="6171" y="365"/>
                    <a:pt x="7721" y="365"/>
                    <a:pt x="9271" y="365"/>
                  </a:cubicBezTo>
                  <a:cubicBezTo>
                    <a:pt x="10791" y="335"/>
                    <a:pt x="12341" y="335"/>
                    <a:pt x="13891" y="304"/>
                  </a:cubicBezTo>
                  <a:lnTo>
                    <a:pt x="16201" y="274"/>
                  </a:lnTo>
                  <a:cubicBezTo>
                    <a:pt x="16991" y="244"/>
                    <a:pt x="17782" y="213"/>
                    <a:pt x="18542" y="183"/>
                  </a:cubicBezTo>
                  <a:cubicBezTo>
                    <a:pt x="17751" y="152"/>
                    <a:pt x="16961" y="122"/>
                    <a:pt x="16201" y="92"/>
                  </a:cubicBezTo>
                  <a:lnTo>
                    <a:pt x="13891" y="31"/>
                  </a:lnTo>
                  <a:cubicBezTo>
                    <a:pt x="12341" y="0"/>
                    <a:pt x="10791" y="0"/>
                    <a:pt x="92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60">
              <a:extLst>
                <a:ext uri="{FF2B5EF4-FFF2-40B4-BE49-F238E27FC236}">
                  <a16:creationId xmlns:a16="http://schemas.microsoft.com/office/drawing/2014/main" id="{931C9B85-2CE1-6FC3-F30C-3703D144D374}"/>
                </a:ext>
              </a:extLst>
            </p:cNvPr>
            <p:cNvSpPr/>
            <p:nvPr/>
          </p:nvSpPr>
          <p:spPr>
            <a:xfrm>
              <a:off x="8024076" y="2945587"/>
              <a:ext cx="600112" cy="12234"/>
            </a:xfrm>
            <a:custGeom>
              <a:avLst/>
              <a:gdLst/>
              <a:ahLst/>
              <a:cxnLst/>
              <a:rect l="l" t="t" r="r" b="b"/>
              <a:pathLst>
                <a:path w="18542" h="378" extrusionOk="0">
                  <a:moveTo>
                    <a:pt x="9271" y="1"/>
                  </a:moveTo>
                  <a:cubicBezTo>
                    <a:pt x="7721" y="31"/>
                    <a:pt x="6171" y="31"/>
                    <a:pt x="4620" y="61"/>
                  </a:cubicBezTo>
                  <a:cubicBezTo>
                    <a:pt x="3070" y="92"/>
                    <a:pt x="1550" y="122"/>
                    <a:pt x="0" y="183"/>
                  </a:cubicBezTo>
                  <a:cubicBezTo>
                    <a:pt x="1520" y="274"/>
                    <a:pt x="3070" y="274"/>
                    <a:pt x="4620" y="335"/>
                  </a:cubicBezTo>
                  <a:cubicBezTo>
                    <a:pt x="5717" y="356"/>
                    <a:pt x="6813" y="378"/>
                    <a:pt x="7909" y="378"/>
                  </a:cubicBezTo>
                  <a:cubicBezTo>
                    <a:pt x="8363" y="378"/>
                    <a:pt x="8817" y="374"/>
                    <a:pt x="9271" y="365"/>
                  </a:cubicBezTo>
                  <a:cubicBezTo>
                    <a:pt x="10031" y="350"/>
                    <a:pt x="10798" y="350"/>
                    <a:pt x="11570" y="350"/>
                  </a:cubicBezTo>
                  <a:cubicBezTo>
                    <a:pt x="12341" y="350"/>
                    <a:pt x="13116" y="350"/>
                    <a:pt x="13891" y="335"/>
                  </a:cubicBezTo>
                  <a:lnTo>
                    <a:pt x="16201" y="274"/>
                  </a:lnTo>
                  <a:cubicBezTo>
                    <a:pt x="16991" y="244"/>
                    <a:pt x="17782" y="244"/>
                    <a:pt x="18542" y="183"/>
                  </a:cubicBezTo>
                  <a:cubicBezTo>
                    <a:pt x="17751" y="152"/>
                    <a:pt x="16961" y="122"/>
                    <a:pt x="16201" y="92"/>
                  </a:cubicBezTo>
                  <a:lnTo>
                    <a:pt x="13891" y="61"/>
                  </a:lnTo>
                  <a:cubicBezTo>
                    <a:pt x="12341" y="1"/>
                    <a:pt x="10791" y="1"/>
                    <a:pt x="92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60">
              <a:extLst>
                <a:ext uri="{FF2B5EF4-FFF2-40B4-BE49-F238E27FC236}">
                  <a16:creationId xmlns:a16="http://schemas.microsoft.com/office/drawing/2014/main" id="{11585B4D-62C9-7DBE-F364-3D820EBDA7CD}"/>
                </a:ext>
              </a:extLst>
            </p:cNvPr>
            <p:cNvSpPr/>
            <p:nvPr/>
          </p:nvSpPr>
          <p:spPr>
            <a:xfrm>
              <a:off x="7910928" y="2764569"/>
              <a:ext cx="741806" cy="270571"/>
            </a:xfrm>
            <a:custGeom>
              <a:avLst/>
              <a:gdLst/>
              <a:ahLst/>
              <a:cxnLst/>
              <a:rect l="l" t="t" r="r" b="b"/>
              <a:pathLst>
                <a:path w="22920" h="8360" extrusionOk="0">
                  <a:moveTo>
                    <a:pt x="2706" y="1"/>
                  </a:moveTo>
                  <a:cubicBezTo>
                    <a:pt x="1186" y="31"/>
                    <a:pt x="1" y="1308"/>
                    <a:pt x="31" y="2797"/>
                  </a:cubicBezTo>
                  <a:lnTo>
                    <a:pt x="31" y="5533"/>
                  </a:lnTo>
                  <a:cubicBezTo>
                    <a:pt x="1" y="7053"/>
                    <a:pt x="1186" y="8299"/>
                    <a:pt x="2706" y="8360"/>
                  </a:cubicBezTo>
                  <a:lnTo>
                    <a:pt x="22919" y="8360"/>
                  </a:lnTo>
                  <a:lnTo>
                    <a:pt x="22919" y="7904"/>
                  </a:lnTo>
                  <a:lnTo>
                    <a:pt x="2706" y="7904"/>
                  </a:lnTo>
                  <a:cubicBezTo>
                    <a:pt x="1429" y="7873"/>
                    <a:pt x="396" y="6809"/>
                    <a:pt x="457" y="5533"/>
                  </a:cubicBezTo>
                  <a:lnTo>
                    <a:pt x="457" y="2797"/>
                  </a:lnTo>
                  <a:cubicBezTo>
                    <a:pt x="396" y="1521"/>
                    <a:pt x="1429" y="457"/>
                    <a:pt x="2706" y="426"/>
                  </a:cubicBezTo>
                  <a:lnTo>
                    <a:pt x="22919" y="426"/>
                  </a:lnTo>
                  <a:lnTo>
                    <a:pt x="2291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60">
              <a:extLst>
                <a:ext uri="{FF2B5EF4-FFF2-40B4-BE49-F238E27FC236}">
                  <a16:creationId xmlns:a16="http://schemas.microsoft.com/office/drawing/2014/main" id="{25BDEA88-889F-B742-829B-49017CD47A6B}"/>
                </a:ext>
              </a:extLst>
            </p:cNvPr>
            <p:cNvSpPr/>
            <p:nvPr/>
          </p:nvSpPr>
          <p:spPr>
            <a:xfrm>
              <a:off x="6759931" y="3035108"/>
              <a:ext cx="828350" cy="270571"/>
            </a:xfrm>
            <a:custGeom>
              <a:avLst/>
              <a:gdLst/>
              <a:ahLst/>
              <a:cxnLst/>
              <a:rect l="l" t="t" r="r" b="b"/>
              <a:pathLst>
                <a:path w="25594" h="8360" extrusionOk="0">
                  <a:moveTo>
                    <a:pt x="2676" y="1"/>
                  </a:moveTo>
                  <a:cubicBezTo>
                    <a:pt x="1186" y="31"/>
                    <a:pt x="1" y="1308"/>
                    <a:pt x="31" y="2797"/>
                  </a:cubicBezTo>
                  <a:lnTo>
                    <a:pt x="31" y="5533"/>
                  </a:lnTo>
                  <a:cubicBezTo>
                    <a:pt x="1" y="7052"/>
                    <a:pt x="1186" y="8299"/>
                    <a:pt x="2676" y="8359"/>
                  </a:cubicBezTo>
                  <a:lnTo>
                    <a:pt x="25594" y="8359"/>
                  </a:lnTo>
                  <a:lnTo>
                    <a:pt x="25594" y="7903"/>
                  </a:lnTo>
                  <a:cubicBezTo>
                    <a:pt x="24317" y="7873"/>
                    <a:pt x="23314" y="6809"/>
                    <a:pt x="23345" y="5533"/>
                  </a:cubicBezTo>
                  <a:lnTo>
                    <a:pt x="23345" y="2827"/>
                  </a:lnTo>
                  <a:cubicBezTo>
                    <a:pt x="23314" y="1520"/>
                    <a:pt x="24317" y="456"/>
                    <a:pt x="25594" y="426"/>
                  </a:cubicBezTo>
                  <a:lnTo>
                    <a:pt x="255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60">
              <a:extLst>
                <a:ext uri="{FF2B5EF4-FFF2-40B4-BE49-F238E27FC236}">
                  <a16:creationId xmlns:a16="http://schemas.microsoft.com/office/drawing/2014/main" id="{72592AE2-DFAA-163B-6013-EA73D039894B}"/>
                </a:ext>
              </a:extLst>
            </p:cNvPr>
            <p:cNvSpPr/>
            <p:nvPr/>
          </p:nvSpPr>
          <p:spPr>
            <a:xfrm>
              <a:off x="6764851" y="3035108"/>
              <a:ext cx="823430" cy="62011"/>
            </a:xfrm>
            <a:custGeom>
              <a:avLst/>
              <a:gdLst/>
              <a:ahLst/>
              <a:cxnLst/>
              <a:rect l="l" t="t" r="r" b="b"/>
              <a:pathLst>
                <a:path w="25442" h="1916" extrusionOk="0">
                  <a:moveTo>
                    <a:pt x="2524" y="1"/>
                  </a:moveTo>
                  <a:cubicBezTo>
                    <a:pt x="1369" y="1"/>
                    <a:pt x="335" y="791"/>
                    <a:pt x="1" y="1915"/>
                  </a:cubicBezTo>
                  <a:lnTo>
                    <a:pt x="23375" y="1915"/>
                  </a:lnTo>
                  <a:cubicBezTo>
                    <a:pt x="23679" y="1034"/>
                    <a:pt x="24530" y="456"/>
                    <a:pt x="25442" y="426"/>
                  </a:cubicBezTo>
                  <a:lnTo>
                    <a:pt x="2544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60">
              <a:extLst>
                <a:ext uri="{FF2B5EF4-FFF2-40B4-BE49-F238E27FC236}">
                  <a16:creationId xmlns:a16="http://schemas.microsoft.com/office/drawing/2014/main" id="{542B915E-617A-1654-8572-CD268F60BC79}"/>
                </a:ext>
              </a:extLst>
            </p:cNvPr>
            <p:cNvSpPr/>
            <p:nvPr/>
          </p:nvSpPr>
          <p:spPr>
            <a:xfrm>
              <a:off x="6762876" y="3233829"/>
              <a:ext cx="825405" cy="71850"/>
            </a:xfrm>
            <a:custGeom>
              <a:avLst/>
              <a:gdLst/>
              <a:ahLst/>
              <a:cxnLst/>
              <a:rect l="l" t="t" r="r" b="b"/>
              <a:pathLst>
                <a:path w="25503" h="2220" extrusionOk="0">
                  <a:moveTo>
                    <a:pt x="1" y="0"/>
                  </a:moveTo>
                  <a:cubicBezTo>
                    <a:pt x="214" y="1247"/>
                    <a:pt x="1308" y="2189"/>
                    <a:pt x="2585" y="2219"/>
                  </a:cubicBezTo>
                  <a:lnTo>
                    <a:pt x="25503" y="2219"/>
                  </a:lnTo>
                  <a:lnTo>
                    <a:pt x="25503" y="1763"/>
                  </a:lnTo>
                  <a:cubicBezTo>
                    <a:pt x="24469" y="1733"/>
                    <a:pt x="23558" y="1003"/>
                    <a:pt x="23345"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60">
              <a:extLst>
                <a:ext uri="{FF2B5EF4-FFF2-40B4-BE49-F238E27FC236}">
                  <a16:creationId xmlns:a16="http://schemas.microsoft.com/office/drawing/2014/main" id="{B8AA9B09-FDAF-123B-8487-F6AFF065A9B9}"/>
                </a:ext>
              </a:extLst>
            </p:cNvPr>
            <p:cNvSpPr/>
            <p:nvPr/>
          </p:nvSpPr>
          <p:spPr>
            <a:xfrm>
              <a:off x="7320687" y="3035108"/>
              <a:ext cx="187911" cy="270571"/>
            </a:xfrm>
            <a:custGeom>
              <a:avLst/>
              <a:gdLst/>
              <a:ahLst/>
              <a:cxnLst/>
              <a:rect l="l" t="t" r="r" b="b"/>
              <a:pathLst>
                <a:path w="5806" h="8360" extrusionOk="0">
                  <a:moveTo>
                    <a:pt x="2706" y="1"/>
                  </a:moveTo>
                  <a:cubicBezTo>
                    <a:pt x="1186" y="31"/>
                    <a:pt x="0" y="1308"/>
                    <a:pt x="31" y="2827"/>
                  </a:cubicBezTo>
                  <a:lnTo>
                    <a:pt x="31" y="5533"/>
                  </a:lnTo>
                  <a:cubicBezTo>
                    <a:pt x="0" y="7052"/>
                    <a:pt x="1186" y="8299"/>
                    <a:pt x="2706" y="8359"/>
                  </a:cubicBezTo>
                  <a:lnTo>
                    <a:pt x="5806" y="8359"/>
                  </a:lnTo>
                  <a:cubicBezTo>
                    <a:pt x="4286" y="8299"/>
                    <a:pt x="3101" y="7052"/>
                    <a:pt x="3131" y="5533"/>
                  </a:cubicBezTo>
                  <a:lnTo>
                    <a:pt x="3131" y="2827"/>
                  </a:lnTo>
                  <a:cubicBezTo>
                    <a:pt x="3101" y="1308"/>
                    <a:pt x="4286" y="31"/>
                    <a:pt x="58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60">
              <a:extLst>
                <a:ext uri="{FF2B5EF4-FFF2-40B4-BE49-F238E27FC236}">
                  <a16:creationId xmlns:a16="http://schemas.microsoft.com/office/drawing/2014/main" id="{843EB972-9632-3779-6A84-F2AEE7B2CD6E}"/>
                </a:ext>
              </a:extLst>
            </p:cNvPr>
            <p:cNvSpPr/>
            <p:nvPr/>
          </p:nvSpPr>
          <p:spPr>
            <a:xfrm>
              <a:off x="7326578" y="3035108"/>
              <a:ext cx="182021" cy="62011"/>
            </a:xfrm>
            <a:custGeom>
              <a:avLst/>
              <a:gdLst/>
              <a:ahLst/>
              <a:cxnLst/>
              <a:rect l="l" t="t" r="r" b="b"/>
              <a:pathLst>
                <a:path w="5624" h="1916" extrusionOk="0">
                  <a:moveTo>
                    <a:pt x="2524" y="1"/>
                  </a:moveTo>
                  <a:cubicBezTo>
                    <a:pt x="1338" y="1"/>
                    <a:pt x="335" y="791"/>
                    <a:pt x="1" y="1915"/>
                  </a:cubicBezTo>
                  <a:lnTo>
                    <a:pt x="3101" y="1915"/>
                  </a:lnTo>
                  <a:cubicBezTo>
                    <a:pt x="3435" y="791"/>
                    <a:pt x="4469" y="1"/>
                    <a:pt x="56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60">
              <a:extLst>
                <a:ext uri="{FF2B5EF4-FFF2-40B4-BE49-F238E27FC236}">
                  <a16:creationId xmlns:a16="http://schemas.microsoft.com/office/drawing/2014/main" id="{8F68615F-EF53-4E86-D7AC-E7D6447903C5}"/>
                </a:ext>
              </a:extLst>
            </p:cNvPr>
            <p:cNvSpPr/>
            <p:nvPr/>
          </p:nvSpPr>
          <p:spPr>
            <a:xfrm>
              <a:off x="7323632" y="3233829"/>
              <a:ext cx="184966" cy="71850"/>
            </a:xfrm>
            <a:custGeom>
              <a:avLst/>
              <a:gdLst/>
              <a:ahLst/>
              <a:cxnLst/>
              <a:rect l="l" t="t" r="r" b="b"/>
              <a:pathLst>
                <a:path w="5715" h="2220" extrusionOk="0">
                  <a:moveTo>
                    <a:pt x="0" y="0"/>
                  </a:moveTo>
                  <a:cubicBezTo>
                    <a:pt x="244" y="1247"/>
                    <a:pt x="1338" y="2189"/>
                    <a:pt x="2615" y="2219"/>
                  </a:cubicBezTo>
                  <a:lnTo>
                    <a:pt x="5715" y="2219"/>
                  </a:lnTo>
                  <a:cubicBezTo>
                    <a:pt x="4438" y="2189"/>
                    <a:pt x="3344" y="1247"/>
                    <a:pt x="3101" y="0"/>
                  </a:cubicBezTo>
                  <a:close/>
                </a:path>
              </a:pathLst>
            </a:custGeom>
            <a:solidFill>
              <a:srgbClr val="191919">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60">
              <a:extLst>
                <a:ext uri="{FF2B5EF4-FFF2-40B4-BE49-F238E27FC236}">
                  <a16:creationId xmlns:a16="http://schemas.microsoft.com/office/drawing/2014/main" id="{09602BBA-7099-F25B-356F-3DA26D819E6D}"/>
                </a:ext>
              </a:extLst>
            </p:cNvPr>
            <p:cNvSpPr/>
            <p:nvPr/>
          </p:nvSpPr>
          <p:spPr>
            <a:xfrm>
              <a:off x="7151483" y="3035108"/>
              <a:ext cx="187911" cy="270571"/>
            </a:xfrm>
            <a:custGeom>
              <a:avLst/>
              <a:gdLst/>
              <a:ahLst/>
              <a:cxnLst/>
              <a:rect l="l" t="t" r="r" b="b"/>
              <a:pathLst>
                <a:path w="5806" h="8360" extrusionOk="0">
                  <a:moveTo>
                    <a:pt x="2705" y="1"/>
                  </a:moveTo>
                  <a:cubicBezTo>
                    <a:pt x="1186" y="31"/>
                    <a:pt x="0" y="1308"/>
                    <a:pt x="61" y="2827"/>
                  </a:cubicBezTo>
                  <a:lnTo>
                    <a:pt x="61" y="5533"/>
                  </a:lnTo>
                  <a:cubicBezTo>
                    <a:pt x="0" y="7052"/>
                    <a:pt x="1186" y="8299"/>
                    <a:pt x="2705" y="8359"/>
                  </a:cubicBezTo>
                  <a:lnTo>
                    <a:pt x="5806" y="8359"/>
                  </a:lnTo>
                  <a:cubicBezTo>
                    <a:pt x="4316" y="8299"/>
                    <a:pt x="3101" y="7052"/>
                    <a:pt x="3161" y="5533"/>
                  </a:cubicBezTo>
                  <a:lnTo>
                    <a:pt x="3161" y="2827"/>
                  </a:lnTo>
                  <a:cubicBezTo>
                    <a:pt x="3101" y="1308"/>
                    <a:pt x="4286" y="31"/>
                    <a:pt x="58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60">
              <a:extLst>
                <a:ext uri="{FF2B5EF4-FFF2-40B4-BE49-F238E27FC236}">
                  <a16:creationId xmlns:a16="http://schemas.microsoft.com/office/drawing/2014/main" id="{560140C0-8ADD-FF21-8A62-A67EE0A63696}"/>
                </a:ext>
              </a:extLst>
            </p:cNvPr>
            <p:cNvSpPr/>
            <p:nvPr/>
          </p:nvSpPr>
          <p:spPr>
            <a:xfrm>
              <a:off x="7157373" y="3035108"/>
              <a:ext cx="183024" cy="62011"/>
            </a:xfrm>
            <a:custGeom>
              <a:avLst/>
              <a:gdLst/>
              <a:ahLst/>
              <a:cxnLst/>
              <a:rect l="l" t="t" r="r" b="b"/>
              <a:pathLst>
                <a:path w="5655" h="1916" extrusionOk="0">
                  <a:moveTo>
                    <a:pt x="2523" y="1"/>
                  </a:moveTo>
                  <a:cubicBezTo>
                    <a:pt x="1338" y="1"/>
                    <a:pt x="335" y="791"/>
                    <a:pt x="1" y="1915"/>
                  </a:cubicBezTo>
                  <a:lnTo>
                    <a:pt x="3101" y="1915"/>
                  </a:lnTo>
                  <a:cubicBezTo>
                    <a:pt x="3435" y="791"/>
                    <a:pt x="4469" y="1"/>
                    <a:pt x="56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60">
              <a:extLst>
                <a:ext uri="{FF2B5EF4-FFF2-40B4-BE49-F238E27FC236}">
                  <a16:creationId xmlns:a16="http://schemas.microsoft.com/office/drawing/2014/main" id="{48FDDC50-CC1B-2662-5BB2-B9FE2998FA2E}"/>
                </a:ext>
              </a:extLst>
            </p:cNvPr>
            <p:cNvSpPr/>
            <p:nvPr/>
          </p:nvSpPr>
          <p:spPr>
            <a:xfrm>
              <a:off x="7155399" y="3233829"/>
              <a:ext cx="183995" cy="71850"/>
            </a:xfrm>
            <a:custGeom>
              <a:avLst/>
              <a:gdLst/>
              <a:ahLst/>
              <a:cxnLst/>
              <a:rect l="l" t="t" r="r" b="b"/>
              <a:pathLst>
                <a:path w="5685" h="2220" extrusionOk="0">
                  <a:moveTo>
                    <a:pt x="1" y="0"/>
                  </a:moveTo>
                  <a:cubicBezTo>
                    <a:pt x="214" y="1247"/>
                    <a:pt x="1308" y="2159"/>
                    <a:pt x="2584" y="2219"/>
                  </a:cubicBezTo>
                  <a:lnTo>
                    <a:pt x="5685" y="2219"/>
                  </a:lnTo>
                  <a:cubicBezTo>
                    <a:pt x="4408" y="2159"/>
                    <a:pt x="3314" y="1247"/>
                    <a:pt x="3101" y="0"/>
                  </a:cubicBezTo>
                  <a:close/>
                </a:path>
              </a:pathLst>
            </a:custGeom>
            <a:solidFill>
              <a:srgbClr val="191919">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60">
              <a:extLst>
                <a:ext uri="{FF2B5EF4-FFF2-40B4-BE49-F238E27FC236}">
                  <a16:creationId xmlns:a16="http://schemas.microsoft.com/office/drawing/2014/main" id="{589502FF-1F46-22D8-D816-C575BC2BE334}"/>
                </a:ext>
              </a:extLst>
            </p:cNvPr>
            <p:cNvSpPr/>
            <p:nvPr/>
          </p:nvSpPr>
          <p:spPr>
            <a:xfrm>
              <a:off x="7507595" y="3042002"/>
              <a:ext cx="1176597" cy="255813"/>
            </a:xfrm>
            <a:custGeom>
              <a:avLst/>
              <a:gdLst/>
              <a:ahLst/>
              <a:cxnLst/>
              <a:rect l="l" t="t" r="r" b="b"/>
              <a:pathLst>
                <a:path w="36354" h="7904" extrusionOk="0">
                  <a:moveTo>
                    <a:pt x="2493" y="0"/>
                  </a:moveTo>
                  <a:cubicBezTo>
                    <a:pt x="1095" y="31"/>
                    <a:pt x="0" y="1186"/>
                    <a:pt x="31" y="2584"/>
                  </a:cubicBezTo>
                  <a:lnTo>
                    <a:pt x="31" y="5320"/>
                  </a:lnTo>
                  <a:cubicBezTo>
                    <a:pt x="0" y="6718"/>
                    <a:pt x="1095" y="7873"/>
                    <a:pt x="2493" y="7903"/>
                  </a:cubicBezTo>
                  <a:lnTo>
                    <a:pt x="36354" y="7903"/>
                  </a:lnTo>
                  <a:lnTo>
                    <a:pt x="363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60">
              <a:extLst>
                <a:ext uri="{FF2B5EF4-FFF2-40B4-BE49-F238E27FC236}">
                  <a16:creationId xmlns:a16="http://schemas.microsoft.com/office/drawing/2014/main" id="{4224DAE0-F387-F367-DC43-20EC92F7D591}"/>
                </a:ext>
              </a:extLst>
            </p:cNvPr>
            <p:cNvSpPr/>
            <p:nvPr/>
          </p:nvSpPr>
          <p:spPr>
            <a:xfrm>
              <a:off x="7588249" y="3126604"/>
              <a:ext cx="1002506" cy="11846"/>
            </a:xfrm>
            <a:custGeom>
              <a:avLst/>
              <a:gdLst/>
              <a:ahLst/>
              <a:cxnLst/>
              <a:rect l="l" t="t" r="r" b="b"/>
              <a:pathLst>
                <a:path w="30975" h="366" extrusionOk="0">
                  <a:moveTo>
                    <a:pt x="15503" y="0"/>
                  </a:moveTo>
                  <a:lnTo>
                    <a:pt x="7752" y="31"/>
                  </a:lnTo>
                  <a:cubicBezTo>
                    <a:pt x="5168" y="61"/>
                    <a:pt x="2585" y="91"/>
                    <a:pt x="1" y="183"/>
                  </a:cubicBezTo>
                  <a:cubicBezTo>
                    <a:pt x="2585" y="243"/>
                    <a:pt x="5168" y="274"/>
                    <a:pt x="7752" y="304"/>
                  </a:cubicBezTo>
                  <a:lnTo>
                    <a:pt x="15503" y="365"/>
                  </a:lnTo>
                  <a:lnTo>
                    <a:pt x="23223" y="304"/>
                  </a:lnTo>
                  <a:lnTo>
                    <a:pt x="27114" y="274"/>
                  </a:lnTo>
                  <a:cubicBezTo>
                    <a:pt x="28391" y="243"/>
                    <a:pt x="29698" y="213"/>
                    <a:pt x="30974" y="183"/>
                  </a:cubicBezTo>
                  <a:cubicBezTo>
                    <a:pt x="29698" y="122"/>
                    <a:pt x="28391" y="122"/>
                    <a:pt x="27114" y="91"/>
                  </a:cubicBezTo>
                  <a:lnTo>
                    <a:pt x="23223" y="31"/>
                  </a:lnTo>
                  <a:lnTo>
                    <a:pt x="1550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60">
              <a:extLst>
                <a:ext uri="{FF2B5EF4-FFF2-40B4-BE49-F238E27FC236}">
                  <a16:creationId xmlns:a16="http://schemas.microsoft.com/office/drawing/2014/main" id="{AE694E4F-E9A2-91BA-3680-060623BC2D36}"/>
                </a:ext>
              </a:extLst>
            </p:cNvPr>
            <p:cNvSpPr/>
            <p:nvPr/>
          </p:nvSpPr>
          <p:spPr>
            <a:xfrm>
              <a:off x="7647282" y="3180718"/>
              <a:ext cx="599141" cy="11813"/>
            </a:xfrm>
            <a:custGeom>
              <a:avLst/>
              <a:gdLst/>
              <a:ahLst/>
              <a:cxnLst/>
              <a:rect l="l" t="t" r="r" b="b"/>
              <a:pathLst>
                <a:path w="18512" h="365" extrusionOk="0">
                  <a:moveTo>
                    <a:pt x="9271" y="0"/>
                  </a:moveTo>
                  <a:cubicBezTo>
                    <a:pt x="7721" y="30"/>
                    <a:pt x="6171" y="30"/>
                    <a:pt x="4621" y="30"/>
                  </a:cubicBezTo>
                  <a:cubicBezTo>
                    <a:pt x="3071" y="61"/>
                    <a:pt x="1520" y="122"/>
                    <a:pt x="1" y="182"/>
                  </a:cubicBezTo>
                  <a:cubicBezTo>
                    <a:pt x="1520" y="274"/>
                    <a:pt x="3071" y="274"/>
                    <a:pt x="4621" y="304"/>
                  </a:cubicBezTo>
                  <a:cubicBezTo>
                    <a:pt x="6171" y="365"/>
                    <a:pt x="7721" y="365"/>
                    <a:pt x="9241" y="365"/>
                  </a:cubicBezTo>
                  <a:cubicBezTo>
                    <a:pt x="10791" y="334"/>
                    <a:pt x="12341" y="334"/>
                    <a:pt x="13892" y="304"/>
                  </a:cubicBezTo>
                  <a:lnTo>
                    <a:pt x="16202" y="274"/>
                  </a:lnTo>
                  <a:cubicBezTo>
                    <a:pt x="16992" y="243"/>
                    <a:pt x="17752" y="213"/>
                    <a:pt x="18512" y="182"/>
                  </a:cubicBezTo>
                  <a:cubicBezTo>
                    <a:pt x="17752" y="152"/>
                    <a:pt x="16961" y="122"/>
                    <a:pt x="16202" y="91"/>
                  </a:cubicBezTo>
                  <a:lnTo>
                    <a:pt x="13892" y="30"/>
                  </a:lnTo>
                  <a:cubicBezTo>
                    <a:pt x="12341" y="0"/>
                    <a:pt x="10791" y="0"/>
                    <a:pt x="92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60">
              <a:extLst>
                <a:ext uri="{FF2B5EF4-FFF2-40B4-BE49-F238E27FC236}">
                  <a16:creationId xmlns:a16="http://schemas.microsoft.com/office/drawing/2014/main" id="{2717FE57-F94F-7A76-5205-5C6C14A2ED6B}"/>
                </a:ext>
              </a:extLst>
            </p:cNvPr>
            <p:cNvSpPr/>
            <p:nvPr/>
          </p:nvSpPr>
          <p:spPr>
            <a:xfrm>
              <a:off x="7860762" y="3227518"/>
              <a:ext cx="770319" cy="11651"/>
            </a:xfrm>
            <a:custGeom>
              <a:avLst/>
              <a:gdLst/>
              <a:ahLst/>
              <a:cxnLst/>
              <a:rect l="l" t="t" r="r" b="b"/>
              <a:pathLst>
                <a:path w="23801" h="360" extrusionOk="0">
                  <a:moveTo>
                    <a:pt x="13652" y="0"/>
                  </a:moveTo>
                  <a:cubicBezTo>
                    <a:pt x="13073" y="0"/>
                    <a:pt x="12494" y="4"/>
                    <a:pt x="11916" y="13"/>
                  </a:cubicBezTo>
                  <a:cubicBezTo>
                    <a:pt x="9910" y="13"/>
                    <a:pt x="7934" y="13"/>
                    <a:pt x="5958" y="43"/>
                  </a:cubicBezTo>
                  <a:cubicBezTo>
                    <a:pt x="3982" y="74"/>
                    <a:pt x="1976" y="104"/>
                    <a:pt x="1" y="195"/>
                  </a:cubicBezTo>
                  <a:cubicBezTo>
                    <a:pt x="1976" y="256"/>
                    <a:pt x="3982" y="287"/>
                    <a:pt x="5958" y="317"/>
                  </a:cubicBezTo>
                  <a:cubicBezTo>
                    <a:pt x="7355" y="338"/>
                    <a:pt x="8752" y="360"/>
                    <a:pt x="10160" y="360"/>
                  </a:cubicBezTo>
                  <a:cubicBezTo>
                    <a:pt x="10743" y="360"/>
                    <a:pt x="11328" y="356"/>
                    <a:pt x="11916" y="347"/>
                  </a:cubicBezTo>
                  <a:cubicBezTo>
                    <a:pt x="13891" y="347"/>
                    <a:pt x="15867" y="347"/>
                    <a:pt x="17873" y="317"/>
                  </a:cubicBezTo>
                  <a:lnTo>
                    <a:pt x="20822" y="256"/>
                  </a:lnTo>
                  <a:cubicBezTo>
                    <a:pt x="21825" y="226"/>
                    <a:pt x="22828" y="226"/>
                    <a:pt x="23800" y="195"/>
                  </a:cubicBezTo>
                  <a:cubicBezTo>
                    <a:pt x="22828" y="135"/>
                    <a:pt x="21825" y="135"/>
                    <a:pt x="20822" y="104"/>
                  </a:cubicBezTo>
                  <a:lnTo>
                    <a:pt x="17873" y="43"/>
                  </a:lnTo>
                  <a:cubicBezTo>
                    <a:pt x="16455" y="22"/>
                    <a:pt x="15051" y="0"/>
                    <a:pt x="136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60">
              <a:extLst>
                <a:ext uri="{FF2B5EF4-FFF2-40B4-BE49-F238E27FC236}">
                  <a16:creationId xmlns:a16="http://schemas.microsoft.com/office/drawing/2014/main" id="{0BF6DB37-7F66-4C27-EC9F-A6D9088C110D}"/>
                </a:ext>
              </a:extLst>
            </p:cNvPr>
            <p:cNvSpPr/>
            <p:nvPr/>
          </p:nvSpPr>
          <p:spPr>
            <a:xfrm>
              <a:off x="7500701" y="3035108"/>
              <a:ext cx="1183491" cy="270571"/>
            </a:xfrm>
            <a:custGeom>
              <a:avLst/>
              <a:gdLst/>
              <a:ahLst/>
              <a:cxnLst/>
              <a:rect l="l" t="t" r="r" b="b"/>
              <a:pathLst>
                <a:path w="36567" h="8360" extrusionOk="0">
                  <a:moveTo>
                    <a:pt x="2706" y="1"/>
                  </a:moveTo>
                  <a:cubicBezTo>
                    <a:pt x="1186" y="31"/>
                    <a:pt x="1" y="1308"/>
                    <a:pt x="62" y="2797"/>
                  </a:cubicBezTo>
                  <a:lnTo>
                    <a:pt x="62" y="5533"/>
                  </a:lnTo>
                  <a:cubicBezTo>
                    <a:pt x="1" y="7022"/>
                    <a:pt x="1186" y="8299"/>
                    <a:pt x="2706" y="8359"/>
                  </a:cubicBezTo>
                  <a:lnTo>
                    <a:pt x="36567" y="8359"/>
                  </a:lnTo>
                  <a:lnTo>
                    <a:pt x="36567" y="7903"/>
                  </a:lnTo>
                  <a:lnTo>
                    <a:pt x="2706" y="7903"/>
                  </a:lnTo>
                  <a:cubicBezTo>
                    <a:pt x="1429" y="7873"/>
                    <a:pt x="426" y="6809"/>
                    <a:pt x="457" y="5533"/>
                  </a:cubicBezTo>
                  <a:lnTo>
                    <a:pt x="457" y="2797"/>
                  </a:lnTo>
                  <a:cubicBezTo>
                    <a:pt x="426" y="1520"/>
                    <a:pt x="1429" y="456"/>
                    <a:pt x="2706" y="426"/>
                  </a:cubicBezTo>
                  <a:lnTo>
                    <a:pt x="36567" y="426"/>
                  </a:lnTo>
                  <a:lnTo>
                    <a:pt x="3656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60">
              <a:extLst>
                <a:ext uri="{FF2B5EF4-FFF2-40B4-BE49-F238E27FC236}">
                  <a16:creationId xmlns:a16="http://schemas.microsoft.com/office/drawing/2014/main" id="{D1CB21D5-E434-D5E2-D06A-29A83F863DF0}"/>
                </a:ext>
              </a:extLst>
            </p:cNvPr>
            <p:cNvSpPr/>
            <p:nvPr/>
          </p:nvSpPr>
          <p:spPr>
            <a:xfrm>
              <a:off x="6759931" y="3307621"/>
              <a:ext cx="828350" cy="270539"/>
            </a:xfrm>
            <a:custGeom>
              <a:avLst/>
              <a:gdLst/>
              <a:ahLst/>
              <a:cxnLst/>
              <a:rect l="l" t="t" r="r" b="b"/>
              <a:pathLst>
                <a:path w="25594" h="8359" extrusionOk="0">
                  <a:moveTo>
                    <a:pt x="2676" y="0"/>
                  </a:moveTo>
                  <a:cubicBezTo>
                    <a:pt x="1186" y="30"/>
                    <a:pt x="1" y="1307"/>
                    <a:pt x="31" y="2796"/>
                  </a:cubicBezTo>
                  <a:lnTo>
                    <a:pt x="31" y="5532"/>
                  </a:lnTo>
                  <a:cubicBezTo>
                    <a:pt x="1" y="7021"/>
                    <a:pt x="1186" y="8298"/>
                    <a:pt x="2676" y="8359"/>
                  </a:cubicBezTo>
                  <a:lnTo>
                    <a:pt x="25594" y="8359"/>
                  </a:lnTo>
                  <a:lnTo>
                    <a:pt x="25594" y="7903"/>
                  </a:lnTo>
                  <a:cubicBezTo>
                    <a:pt x="24317" y="7873"/>
                    <a:pt x="23314" y="6809"/>
                    <a:pt x="23345" y="5532"/>
                  </a:cubicBezTo>
                  <a:lnTo>
                    <a:pt x="23345" y="2827"/>
                  </a:lnTo>
                  <a:cubicBezTo>
                    <a:pt x="23314" y="1520"/>
                    <a:pt x="24317" y="456"/>
                    <a:pt x="25594" y="426"/>
                  </a:cubicBezTo>
                  <a:lnTo>
                    <a:pt x="255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60">
              <a:extLst>
                <a:ext uri="{FF2B5EF4-FFF2-40B4-BE49-F238E27FC236}">
                  <a16:creationId xmlns:a16="http://schemas.microsoft.com/office/drawing/2014/main" id="{AC1EA2D3-E164-70BF-D1A0-383B6C9D2F18}"/>
                </a:ext>
              </a:extLst>
            </p:cNvPr>
            <p:cNvSpPr/>
            <p:nvPr/>
          </p:nvSpPr>
          <p:spPr>
            <a:xfrm>
              <a:off x="6764851" y="3307621"/>
              <a:ext cx="823430" cy="61979"/>
            </a:xfrm>
            <a:custGeom>
              <a:avLst/>
              <a:gdLst/>
              <a:ahLst/>
              <a:cxnLst/>
              <a:rect l="l" t="t" r="r" b="b"/>
              <a:pathLst>
                <a:path w="25442" h="1915" extrusionOk="0">
                  <a:moveTo>
                    <a:pt x="2524" y="0"/>
                  </a:moveTo>
                  <a:cubicBezTo>
                    <a:pt x="1369" y="0"/>
                    <a:pt x="335" y="790"/>
                    <a:pt x="1" y="1915"/>
                  </a:cubicBezTo>
                  <a:lnTo>
                    <a:pt x="23375" y="1915"/>
                  </a:lnTo>
                  <a:cubicBezTo>
                    <a:pt x="23679" y="1034"/>
                    <a:pt x="24530" y="456"/>
                    <a:pt x="25442" y="426"/>
                  </a:cubicBezTo>
                  <a:lnTo>
                    <a:pt x="254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60">
              <a:extLst>
                <a:ext uri="{FF2B5EF4-FFF2-40B4-BE49-F238E27FC236}">
                  <a16:creationId xmlns:a16="http://schemas.microsoft.com/office/drawing/2014/main" id="{942A8636-74D7-68DE-EFE7-7217CBD0DA1E}"/>
                </a:ext>
              </a:extLst>
            </p:cNvPr>
            <p:cNvSpPr/>
            <p:nvPr/>
          </p:nvSpPr>
          <p:spPr>
            <a:xfrm>
              <a:off x="6762876" y="3505339"/>
              <a:ext cx="825405" cy="72821"/>
            </a:xfrm>
            <a:custGeom>
              <a:avLst/>
              <a:gdLst/>
              <a:ahLst/>
              <a:cxnLst/>
              <a:rect l="l" t="t" r="r" b="b"/>
              <a:pathLst>
                <a:path w="25503" h="2250" extrusionOk="0">
                  <a:moveTo>
                    <a:pt x="1" y="1"/>
                  </a:moveTo>
                  <a:cubicBezTo>
                    <a:pt x="214" y="1277"/>
                    <a:pt x="1308" y="2219"/>
                    <a:pt x="2585" y="2250"/>
                  </a:cubicBezTo>
                  <a:lnTo>
                    <a:pt x="25503" y="2250"/>
                  </a:lnTo>
                  <a:lnTo>
                    <a:pt x="25503" y="1794"/>
                  </a:lnTo>
                  <a:cubicBezTo>
                    <a:pt x="24469" y="1764"/>
                    <a:pt x="23558" y="1034"/>
                    <a:pt x="23345"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60">
              <a:extLst>
                <a:ext uri="{FF2B5EF4-FFF2-40B4-BE49-F238E27FC236}">
                  <a16:creationId xmlns:a16="http://schemas.microsoft.com/office/drawing/2014/main" id="{54340E3D-5F09-807F-8592-BD4EAEC4010D}"/>
                </a:ext>
              </a:extLst>
            </p:cNvPr>
            <p:cNvSpPr/>
            <p:nvPr/>
          </p:nvSpPr>
          <p:spPr>
            <a:xfrm>
              <a:off x="7320687" y="3307621"/>
              <a:ext cx="187911" cy="270539"/>
            </a:xfrm>
            <a:custGeom>
              <a:avLst/>
              <a:gdLst/>
              <a:ahLst/>
              <a:cxnLst/>
              <a:rect l="l" t="t" r="r" b="b"/>
              <a:pathLst>
                <a:path w="5806" h="8359" extrusionOk="0">
                  <a:moveTo>
                    <a:pt x="2706" y="0"/>
                  </a:moveTo>
                  <a:cubicBezTo>
                    <a:pt x="1186" y="30"/>
                    <a:pt x="0" y="1307"/>
                    <a:pt x="31" y="2827"/>
                  </a:cubicBezTo>
                  <a:lnTo>
                    <a:pt x="31" y="5532"/>
                  </a:lnTo>
                  <a:cubicBezTo>
                    <a:pt x="0" y="7052"/>
                    <a:pt x="1186" y="8298"/>
                    <a:pt x="2706" y="8359"/>
                  </a:cubicBezTo>
                  <a:lnTo>
                    <a:pt x="5806" y="8359"/>
                  </a:lnTo>
                  <a:cubicBezTo>
                    <a:pt x="4286" y="8298"/>
                    <a:pt x="3101" y="7052"/>
                    <a:pt x="3131" y="5532"/>
                  </a:cubicBezTo>
                  <a:lnTo>
                    <a:pt x="3131" y="2827"/>
                  </a:lnTo>
                  <a:cubicBezTo>
                    <a:pt x="3101" y="1307"/>
                    <a:pt x="4286" y="30"/>
                    <a:pt x="58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60">
              <a:extLst>
                <a:ext uri="{FF2B5EF4-FFF2-40B4-BE49-F238E27FC236}">
                  <a16:creationId xmlns:a16="http://schemas.microsoft.com/office/drawing/2014/main" id="{52ED537C-3699-8256-C4E4-7C2D7C728279}"/>
                </a:ext>
              </a:extLst>
            </p:cNvPr>
            <p:cNvSpPr/>
            <p:nvPr/>
          </p:nvSpPr>
          <p:spPr>
            <a:xfrm>
              <a:off x="7326578" y="3307621"/>
              <a:ext cx="182021" cy="61979"/>
            </a:xfrm>
            <a:custGeom>
              <a:avLst/>
              <a:gdLst/>
              <a:ahLst/>
              <a:cxnLst/>
              <a:rect l="l" t="t" r="r" b="b"/>
              <a:pathLst>
                <a:path w="5624" h="1915" extrusionOk="0">
                  <a:moveTo>
                    <a:pt x="2524" y="0"/>
                  </a:moveTo>
                  <a:cubicBezTo>
                    <a:pt x="1338" y="0"/>
                    <a:pt x="335" y="790"/>
                    <a:pt x="1" y="1915"/>
                  </a:cubicBezTo>
                  <a:lnTo>
                    <a:pt x="3101" y="1915"/>
                  </a:lnTo>
                  <a:cubicBezTo>
                    <a:pt x="3435" y="790"/>
                    <a:pt x="4469" y="0"/>
                    <a:pt x="56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60">
              <a:extLst>
                <a:ext uri="{FF2B5EF4-FFF2-40B4-BE49-F238E27FC236}">
                  <a16:creationId xmlns:a16="http://schemas.microsoft.com/office/drawing/2014/main" id="{4031C2A4-5F3D-91A0-03EE-A3C7A053F48B}"/>
                </a:ext>
              </a:extLst>
            </p:cNvPr>
            <p:cNvSpPr/>
            <p:nvPr/>
          </p:nvSpPr>
          <p:spPr>
            <a:xfrm>
              <a:off x="7323632" y="3506310"/>
              <a:ext cx="184966" cy="71850"/>
            </a:xfrm>
            <a:custGeom>
              <a:avLst/>
              <a:gdLst/>
              <a:ahLst/>
              <a:cxnLst/>
              <a:rect l="l" t="t" r="r" b="b"/>
              <a:pathLst>
                <a:path w="5715" h="2220" extrusionOk="0">
                  <a:moveTo>
                    <a:pt x="0" y="1"/>
                  </a:moveTo>
                  <a:cubicBezTo>
                    <a:pt x="244" y="1247"/>
                    <a:pt x="1338" y="2189"/>
                    <a:pt x="2615" y="2220"/>
                  </a:cubicBezTo>
                  <a:lnTo>
                    <a:pt x="5715" y="2220"/>
                  </a:lnTo>
                  <a:cubicBezTo>
                    <a:pt x="4438" y="2189"/>
                    <a:pt x="3344" y="1247"/>
                    <a:pt x="3101" y="1"/>
                  </a:cubicBezTo>
                  <a:close/>
                </a:path>
              </a:pathLst>
            </a:custGeom>
            <a:solidFill>
              <a:srgbClr val="191919">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60">
              <a:extLst>
                <a:ext uri="{FF2B5EF4-FFF2-40B4-BE49-F238E27FC236}">
                  <a16:creationId xmlns:a16="http://schemas.microsoft.com/office/drawing/2014/main" id="{04CFD0B5-0AD6-4B8E-2600-2A8D04C80232}"/>
                </a:ext>
              </a:extLst>
            </p:cNvPr>
            <p:cNvSpPr/>
            <p:nvPr/>
          </p:nvSpPr>
          <p:spPr>
            <a:xfrm>
              <a:off x="6804206" y="3307621"/>
              <a:ext cx="393526" cy="270539"/>
            </a:xfrm>
            <a:custGeom>
              <a:avLst/>
              <a:gdLst/>
              <a:ahLst/>
              <a:cxnLst/>
              <a:rect l="l" t="t" r="r" b="b"/>
              <a:pathLst>
                <a:path w="12159" h="8359" extrusionOk="0">
                  <a:moveTo>
                    <a:pt x="2706" y="0"/>
                  </a:moveTo>
                  <a:cubicBezTo>
                    <a:pt x="1186" y="30"/>
                    <a:pt x="1" y="1307"/>
                    <a:pt x="31" y="2827"/>
                  </a:cubicBezTo>
                  <a:lnTo>
                    <a:pt x="31" y="5532"/>
                  </a:lnTo>
                  <a:cubicBezTo>
                    <a:pt x="1" y="7052"/>
                    <a:pt x="1186" y="8298"/>
                    <a:pt x="2706" y="8359"/>
                  </a:cubicBezTo>
                  <a:lnTo>
                    <a:pt x="12159" y="8359"/>
                  </a:lnTo>
                  <a:cubicBezTo>
                    <a:pt x="10639" y="8298"/>
                    <a:pt x="9423" y="7052"/>
                    <a:pt x="9484" y="5532"/>
                  </a:cubicBezTo>
                  <a:lnTo>
                    <a:pt x="9484" y="2827"/>
                  </a:lnTo>
                  <a:cubicBezTo>
                    <a:pt x="9423" y="1307"/>
                    <a:pt x="10609" y="30"/>
                    <a:pt x="121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60">
              <a:extLst>
                <a:ext uri="{FF2B5EF4-FFF2-40B4-BE49-F238E27FC236}">
                  <a16:creationId xmlns:a16="http://schemas.microsoft.com/office/drawing/2014/main" id="{53D0D449-8A74-9D77-A274-EA619CD779DF}"/>
                </a:ext>
              </a:extLst>
            </p:cNvPr>
            <p:cNvSpPr/>
            <p:nvPr/>
          </p:nvSpPr>
          <p:spPr>
            <a:xfrm>
              <a:off x="6809126" y="3307621"/>
              <a:ext cx="388607" cy="61979"/>
            </a:xfrm>
            <a:custGeom>
              <a:avLst/>
              <a:gdLst/>
              <a:ahLst/>
              <a:cxnLst/>
              <a:rect l="l" t="t" r="r" b="b"/>
              <a:pathLst>
                <a:path w="12007" h="1915" extrusionOk="0">
                  <a:moveTo>
                    <a:pt x="2554" y="0"/>
                  </a:moveTo>
                  <a:cubicBezTo>
                    <a:pt x="1368" y="0"/>
                    <a:pt x="335" y="790"/>
                    <a:pt x="1" y="1915"/>
                  </a:cubicBezTo>
                  <a:lnTo>
                    <a:pt x="9454" y="1915"/>
                  </a:lnTo>
                  <a:cubicBezTo>
                    <a:pt x="9788" y="790"/>
                    <a:pt x="10821" y="0"/>
                    <a:pt x="120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60">
              <a:extLst>
                <a:ext uri="{FF2B5EF4-FFF2-40B4-BE49-F238E27FC236}">
                  <a16:creationId xmlns:a16="http://schemas.microsoft.com/office/drawing/2014/main" id="{ED5605AC-64FF-036A-867A-76706F366539}"/>
                </a:ext>
              </a:extLst>
            </p:cNvPr>
            <p:cNvSpPr/>
            <p:nvPr/>
          </p:nvSpPr>
          <p:spPr>
            <a:xfrm>
              <a:off x="6807152" y="3506310"/>
              <a:ext cx="390581" cy="71850"/>
            </a:xfrm>
            <a:custGeom>
              <a:avLst/>
              <a:gdLst/>
              <a:ahLst/>
              <a:cxnLst/>
              <a:rect l="l" t="t" r="r" b="b"/>
              <a:pathLst>
                <a:path w="12068" h="2220" extrusionOk="0">
                  <a:moveTo>
                    <a:pt x="1" y="1"/>
                  </a:moveTo>
                  <a:cubicBezTo>
                    <a:pt x="214" y="1247"/>
                    <a:pt x="1308" y="2189"/>
                    <a:pt x="2615" y="2220"/>
                  </a:cubicBezTo>
                  <a:lnTo>
                    <a:pt x="12068" y="2220"/>
                  </a:lnTo>
                  <a:cubicBezTo>
                    <a:pt x="10761" y="2189"/>
                    <a:pt x="9667" y="1247"/>
                    <a:pt x="9454" y="1"/>
                  </a:cubicBezTo>
                  <a:close/>
                </a:path>
              </a:pathLst>
            </a:custGeom>
            <a:solidFill>
              <a:srgbClr val="191919">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60">
              <a:extLst>
                <a:ext uri="{FF2B5EF4-FFF2-40B4-BE49-F238E27FC236}">
                  <a16:creationId xmlns:a16="http://schemas.microsoft.com/office/drawing/2014/main" id="{38990ADE-DECD-AE84-D7A5-001715B908DE}"/>
                </a:ext>
              </a:extLst>
            </p:cNvPr>
            <p:cNvSpPr/>
            <p:nvPr/>
          </p:nvSpPr>
          <p:spPr>
            <a:xfrm>
              <a:off x="7507595" y="3314483"/>
              <a:ext cx="1176597" cy="256816"/>
            </a:xfrm>
            <a:custGeom>
              <a:avLst/>
              <a:gdLst/>
              <a:ahLst/>
              <a:cxnLst/>
              <a:rect l="l" t="t" r="r" b="b"/>
              <a:pathLst>
                <a:path w="36354" h="7935" extrusionOk="0">
                  <a:moveTo>
                    <a:pt x="2493" y="1"/>
                  </a:moveTo>
                  <a:cubicBezTo>
                    <a:pt x="1095" y="31"/>
                    <a:pt x="0" y="1186"/>
                    <a:pt x="31" y="2615"/>
                  </a:cubicBezTo>
                  <a:lnTo>
                    <a:pt x="31" y="5320"/>
                  </a:lnTo>
                  <a:cubicBezTo>
                    <a:pt x="0" y="6718"/>
                    <a:pt x="1095" y="7873"/>
                    <a:pt x="2493" y="7934"/>
                  </a:cubicBezTo>
                  <a:lnTo>
                    <a:pt x="36354" y="7934"/>
                  </a:lnTo>
                  <a:lnTo>
                    <a:pt x="3635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60">
              <a:extLst>
                <a:ext uri="{FF2B5EF4-FFF2-40B4-BE49-F238E27FC236}">
                  <a16:creationId xmlns:a16="http://schemas.microsoft.com/office/drawing/2014/main" id="{E6A11BEA-57B9-9BDF-82F0-1E4DC05E6931}"/>
                </a:ext>
              </a:extLst>
            </p:cNvPr>
            <p:cNvSpPr/>
            <p:nvPr/>
          </p:nvSpPr>
          <p:spPr>
            <a:xfrm>
              <a:off x="7596146" y="3390249"/>
              <a:ext cx="1002474" cy="11846"/>
            </a:xfrm>
            <a:custGeom>
              <a:avLst/>
              <a:gdLst/>
              <a:ahLst/>
              <a:cxnLst/>
              <a:rect l="l" t="t" r="r" b="b"/>
              <a:pathLst>
                <a:path w="30974" h="366" extrusionOk="0">
                  <a:moveTo>
                    <a:pt x="15472" y="0"/>
                  </a:moveTo>
                  <a:lnTo>
                    <a:pt x="7721" y="61"/>
                  </a:lnTo>
                  <a:cubicBezTo>
                    <a:pt x="5137" y="92"/>
                    <a:pt x="2553" y="122"/>
                    <a:pt x="0" y="183"/>
                  </a:cubicBezTo>
                  <a:cubicBezTo>
                    <a:pt x="2553" y="274"/>
                    <a:pt x="5137" y="304"/>
                    <a:pt x="7721" y="335"/>
                  </a:cubicBezTo>
                  <a:lnTo>
                    <a:pt x="15472" y="365"/>
                  </a:lnTo>
                  <a:lnTo>
                    <a:pt x="23222" y="335"/>
                  </a:lnTo>
                  <a:lnTo>
                    <a:pt x="27083" y="274"/>
                  </a:lnTo>
                  <a:cubicBezTo>
                    <a:pt x="28390" y="243"/>
                    <a:pt x="29666" y="243"/>
                    <a:pt x="30973" y="183"/>
                  </a:cubicBezTo>
                  <a:cubicBezTo>
                    <a:pt x="29666" y="152"/>
                    <a:pt x="28390" y="122"/>
                    <a:pt x="27083" y="92"/>
                  </a:cubicBezTo>
                  <a:lnTo>
                    <a:pt x="23222" y="61"/>
                  </a:lnTo>
                  <a:lnTo>
                    <a:pt x="1547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60">
              <a:extLst>
                <a:ext uri="{FF2B5EF4-FFF2-40B4-BE49-F238E27FC236}">
                  <a16:creationId xmlns:a16="http://schemas.microsoft.com/office/drawing/2014/main" id="{BFBA5A16-0A7A-00A5-2C67-E0D66E9B4825}"/>
                </a:ext>
              </a:extLst>
            </p:cNvPr>
            <p:cNvSpPr/>
            <p:nvPr/>
          </p:nvSpPr>
          <p:spPr>
            <a:xfrm>
              <a:off x="7596146" y="3516149"/>
              <a:ext cx="1002474" cy="11846"/>
            </a:xfrm>
            <a:custGeom>
              <a:avLst/>
              <a:gdLst/>
              <a:ahLst/>
              <a:cxnLst/>
              <a:rect l="l" t="t" r="r" b="b"/>
              <a:pathLst>
                <a:path w="30974" h="366" extrusionOk="0">
                  <a:moveTo>
                    <a:pt x="15472" y="1"/>
                  </a:moveTo>
                  <a:lnTo>
                    <a:pt x="7721" y="62"/>
                  </a:lnTo>
                  <a:cubicBezTo>
                    <a:pt x="5137" y="92"/>
                    <a:pt x="2553" y="123"/>
                    <a:pt x="0" y="183"/>
                  </a:cubicBezTo>
                  <a:cubicBezTo>
                    <a:pt x="2553" y="275"/>
                    <a:pt x="5137" y="305"/>
                    <a:pt x="7721" y="335"/>
                  </a:cubicBezTo>
                  <a:lnTo>
                    <a:pt x="15472" y="366"/>
                  </a:lnTo>
                  <a:lnTo>
                    <a:pt x="23222" y="335"/>
                  </a:lnTo>
                  <a:lnTo>
                    <a:pt x="27083" y="275"/>
                  </a:lnTo>
                  <a:cubicBezTo>
                    <a:pt x="28390" y="244"/>
                    <a:pt x="29666" y="244"/>
                    <a:pt x="30973" y="183"/>
                  </a:cubicBezTo>
                  <a:cubicBezTo>
                    <a:pt x="29666" y="153"/>
                    <a:pt x="28390" y="123"/>
                    <a:pt x="27083" y="92"/>
                  </a:cubicBezTo>
                  <a:lnTo>
                    <a:pt x="23222" y="62"/>
                  </a:lnTo>
                  <a:lnTo>
                    <a:pt x="1547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60">
              <a:extLst>
                <a:ext uri="{FF2B5EF4-FFF2-40B4-BE49-F238E27FC236}">
                  <a16:creationId xmlns:a16="http://schemas.microsoft.com/office/drawing/2014/main" id="{F4278767-9749-1192-9F9B-7D4CA3576620}"/>
                </a:ext>
              </a:extLst>
            </p:cNvPr>
            <p:cNvSpPr/>
            <p:nvPr/>
          </p:nvSpPr>
          <p:spPr>
            <a:xfrm>
              <a:off x="7817490" y="3450254"/>
              <a:ext cx="600112" cy="12234"/>
            </a:xfrm>
            <a:custGeom>
              <a:avLst/>
              <a:gdLst/>
              <a:ahLst/>
              <a:cxnLst/>
              <a:rect l="l" t="t" r="r" b="b"/>
              <a:pathLst>
                <a:path w="18542" h="378" extrusionOk="0">
                  <a:moveTo>
                    <a:pt x="9271" y="0"/>
                  </a:moveTo>
                  <a:cubicBezTo>
                    <a:pt x="7721" y="31"/>
                    <a:pt x="6201" y="31"/>
                    <a:pt x="4651" y="61"/>
                  </a:cubicBezTo>
                  <a:cubicBezTo>
                    <a:pt x="3100" y="92"/>
                    <a:pt x="1550" y="122"/>
                    <a:pt x="0" y="183"/>
                  </a:cubicBezTo>
                  <a:cubicBezTo>
                    <a:pt x="1550" y="274"/>
                    <a:pt x="3100" y="274"/>
                    <a:pt x="4651" y="335"/>
                  </a:cubicBezTo>
                  <a:cubicBezTo>
                    <a:pt x="5747" y="356"/>
                    <a:pt x="6828" y="378"/>
                    <a:pt x="7915" y="378"/>
                  </a:cubicBezTo>
                  <a:cubicBezTo>
                    <a:pt x="8365" y="378"/>
                    <a:pt x="8817" y="374"/>
                    <a:pt x="9271" y="365"/>
                  </a:cubicBezTo>
                  <a:cubicBezTo>
                    <a:pt x="10821" y="365"/>
                    <a:pt x="12371" y="365"/>
                    <a:pt x="13921" y="335"/>
                  </a:cubicBezTo>
                  <a:lnTo>
                    <a:pt x="16231" y="274"/>
                  </a:lnTo>
                  <a:cubicBezTo>
                    <a:pt x="16991" y="244"/>
                    <a:pt x="17782" y="244"/>
                    <a:pt x="18542" y="183"/>
                  </a:cubicBezTo>
                  <a:cubicBezTo>
                    <a:pt x="17782" y="152"/>
                    <a:pt x="16991" y="122"/>
                    <a:pt x="16231" y="92"/>
                  </a:cubicBezTo>
                  <a:lnTo>
                    <a:pt x="13921" y="61"/>
                  </a:lnTo>
                  <a:cubicBezTo>
                    <a:pt x="12371" y="0"/>
                    <a:pt x="10821" y="0"/>
                    <a:pt x="92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60">
              <a:extLst>
                <a:ext uri="{FF2B5EF4-FFF2-40B4-BE49-F238E27FC236}">
                  <a16:creationId xmlns:a16="http://schemas.microsoft.com/office/drawing/2014/main" id="{ABEAFD77-671F-0937-D4B9-5438E26F54D7}"/>
                </a:ext>
              </a:extLst>
            </p:cNvPr>
            <p:cNvSpPr/>
            <p:nvPr/>
          </p:nvSpPr>
          <p:spPr>
            <a:xfrm>
              <a:off x="7500701" y="3307621"/>
              <a:ext cx="1183491" cy="270539"/>
            </a:xfrm>
            <a:custGeom>
              <a:avLst/>
              <a:gdLst/>
              <a:ahLst/>
              <a:cxnLst/>
              <a:rect l="l" t="t" r="r" b="b"/>
              <a:pathLst>
                <a:path w="36567" h="8359" extrusionOk="0">
                  <a:moveTo>
                    <a:pt x="2706" y="0"/>
                  </a:moveTo>
                  <a:cubicBezTo>
                    <a:pt x="1186" y="30"/>
                    <a:pt x="1" y="1307"/>
                    <a:pt x="62" y="2827"/>
                  </a:cubicBezTo>
                  <a:lnTo>
                    <a:pt x="62" y="5532"/>
                  </a:lnTo>
                  <a:cubicBezTo>
                    <a:pt x="1" y="7021"/>
                    <a:pt x="1186" y="8298"/>
                    <a:pt x="2706" y="8359"/>
                  </a:cubicBezTo>
                  <a:lnTo>
                    <a:pt x="36567" y="8359"/>
                  </a:lnTo>
                  <a:lnTo>
                    <a:pt x="36567" y="7903"/>
                  </a:lnTo>
                  <a:lnTo>
                    <a:pt x="2706" y="7903"/>
                  </a:lnTo>
                  <a:cubicBezTo>
                    <a:pt x="1429" y="7873"/>
                    <a:pt x="426" y="6809"/>
                    <a:pt x="457" y="5532"/>
                  </a:cubicBezTo>
                  <a:lnTo>
                    <a:pt x="457" y="2827"/>
                  </a:lnTo>
                  <a:cubicBezTo>
                    <a:pt x="426" y="1520"/>
                    <a:pt x="1429" y="486"/>
                    <a:pt x="2706" y="426"/>
                  </a:cubicBezTo>
                  <a:lnTo>
                    <a:pt x="36567" y="426"/>
                  </a:lnTo>
                  <a:lnTo>
                    <a:pt x="3656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60">
              <a:extLst>
                <a:ext uri="{FF2B5EF4-FFF2-40B4-BE49-F238E27FC236}">
                  <a16:creationId xmlns:a16="http://schemas.microsoft.com/office/drawing/2014/main" id="{EEE376CE-BD86-5652-D90A-153C70AE1C12}"/>
                </a:ext>
              </a:extLst>
            </p:cNvPr>
            <p:cNvSpPr/>
            <p:nvPr/>
          </p:nvSpPr>
          <p:spPr>
            <a:xfrm>
              <a:off x="6875053" y="2475355"/>
              <a:ext cx="1665503" cy="289246"/>
            </a:xfrm>
            <a:custGeom>
              <a:avLst/>
              <a:gdLst/>
              <a:ahLst/>
              <a:cxnLst/>
              <a:rect l="l" t="t" r="r" b="b"/>
              <a:pathLst>
                <a:path w="51460" h="8937" extrusionOk="0">
                  <a:moveTo>
                    <a:pt x="0" y="0"/>
                  </a:moveTo>
                  <a:lnTo>
                    <a:pt x="0" y="8937"/>
                  </a:lnTo>
                  <a:lnTo>
                    <a:pt x="51460" y="8937"/>
                  </a:lnTo>
                  <a:lnTo>
                    <a:pt x="514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60">
              <a:extLst>
                <a:ext uri="{FF2B5EF4-FFF2-40B4-BE49-F238E27FC236}">
                  <a16:creationId xmlns:a16="http://schemas.microsoft.com/office/drawing/2014/main" id="{4B88C597-A8F6-A5B9-C59C-A5CE786D9FAD}"/>
                </a:ext>
              </a:extLst>
            </p:cNvPr>
            <p:cNvSpPr/>
            <p:nvPr/>
          </p:nvSpPr>
          <p:spPr>
            <a:xfrm>
              <a:off x="6875053" y="2475355"/>
              <a:ext cx="1665503" cy="87580"/>
            </a:xfrm>
            <a:custGeom>
              <a:avLst/>
              <a:gdLst/>
              <a:ahLst/>
              <a:cxnLst/>
              <a:rect l="l" t="t" r="r" b="b"/>
              <a:pathLst>
                <a:path w="51460" h="2706" extrusionOk="0">
                  <a:moveTo>
                    <a:pt x="0" y="0"/>
                  </a:moveTo>
                  <a:lnTo>
                    <a:pt x="0" y="2706"/>
                  </a:lnTo>
                  <a:lnTo>
                    <a:pt x="51460" y="2706"/>
                  </a:lnTo>
                  <a:lnTo>
                    <a:pt x="514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60">
              <a:extLst>
                <a:ext uri="{FF2B5EF4-FFF2-40B4-BE49-F238E27FC236}">
                  <a16:creationId xmlns:a16="http://schemas.microsoft.com/office/drawing/2014/main" id="{F860AF12-5399-56D9-8653-5899F5144B31}"/>
                </a:ext>
              </a:extLst>
            </p:cNvPr>
            <p:cNvSpPr/>
            <p:nvPr/>
          </p:nvSpPr>
          <p:spPr>
            <a:xfrm>
              <a:off x="6875053" y="2714403"/>
              <a:ext cx="1665503" cy="50198"/>
            </a:xfrm>
            <a:custGeom>
              <a:avLst/>
              <a:gdLst/>
              <a:ahLst/>
              <a:cxnLst/>
              <a:rect l="l" t="t" r="r" b="b"/>
              <a:pathLst>
                <a:path w="51460" h="1551" extrusionOk="0">
                  <a:moveTo>
                    <a:pt x="0" y="1"/>
                  </a:moveTo>
                  <a:lnTo>
                    <a:pt x="0" y="1551"/>
                  </a:lnTo>
                  <a:lnTo>
                    <a:pt x="51460" y="1551"/>
                  </a:lnTo>
                  <a:lnTo>
                    <a:pt x="51460" y="1"/>
                  </a:ln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60">
              <a:extLst>
                <a:ext uri="{FF2B5EF4-FFF2-40B4-BE49-F238E27FC236}">
                  <a16:creationId xmlns:a16="http://schemas.microsoft.com/office/drawing/2014/main" id="{A408E805-A5A9-DB16-1957-9C302552C9AD}"/>
                </a:ext>
              </a:extLst>
            </p:cNvPr>
            <p:cNvSpPr/>
            <p:nvPr/>
          </p:nvSpPr>
          <p:spPr>
            <a:xfrm>
              <a:off x="6927193" y="2186142"/>
              <a:ext cx="1561255" cy="289246"/>
            </a:xfrm>
            <a:custGeom>
              <a:avLst/>
              <a:gdLst/>
              <a:ahLst/>
              <a:cxnLst/>
              <a:rect l="l" t="t" r="r" b="b"/>
              <a:pathLst>
                <a:path w="48239" h="8937" extrusionOk="0">
                  <a:moveTo>
                    <a:pt x="0" y="0"/>
                  </a:moveTo>
                  <a:lnTo>
                    <a:pt x="0" y="8936"/>
                  </a:lnTo>
                  <a:lnTo>
                    <a:pt x="48238" y="8936"/>
                  </a:lnTo>
                  <a:lnTo>
                    <a:pt x="4823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60">
              <a:extLst>
                <a:ext uri="{FF2B5EF4-FFF2-40B4-BE49-F238E27FC236}">
                  <a16:creationId xmlns:a16="http://schemas.microsoft.com/office/drawing/2014/main" id="{F210F153-AAC4-5616-B6BE-6F3EAC043FFA}"/>
                </a:ext>
              </a:extLst>
            </p:cNvPr>
            <p:cNvSpPr/>
            <p:nvPr/>
          </p:nvSpPr>
          <p:spPr>
            <a:xfrm>
              <a:off x="6927193" y="2186142"/>
              <a:ext cx="1561255" cy="88551"/>
            </a:xfrm>
            <a:custGeom>
              <a:avLst/>
              <a:gdLst/>
              <a:ahLst/>
              <a:cxnLst/>
              <a:rect l="l" t="t" r="r" b="b"/>
              <a:pathLst>
                <a:path w="48239" h="2736" extrusionOk="0">
                  <a:moveTo>
                    <a:pt x="0" y="0"/>
                  </a:moveTo>
                  <a:lnTo>
                    <a:pt x="0" y="2736"/>
                  </a:lnTo>
                  <a:lnTo>
                    <a:pt x="48238" y="2736"/>
                  </a:lnTo>
                  <a:lnTo>
                    <a:pt x="4823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60">
              <a:extLst>
                <a:ext uri="{FF2B5EF4-FFF2-40B4-BE49-F238E27FC236}">
                  <a16:creationId xmlns:a16="http://schemas.microsoft.com/office/drawing/2014/main" id="{62353EB3-8611-5105-7833-C243AB0B75AF}"/>
                </a:ext>
              </a:extLst>
            </p:cNvPr>
            <p:cNvSpPr/>
            <p:nvPr/>
          </p:nvSpPr>
          <p:spPr>
            <a:xfrm>
              <a:off x="6927193" y="2425190"/>
              <a:ext cx="1561255" cy="50198"/>
            </a:xfrm>
            <a:custGeom>
              <a:avLst/>
              <a:gdLst/>
              <a:ahLst/>
              <a:cxnLst/>
              <a:rect l="l" t="t" r="r" b="b"/>
              <a:pathLst>
                <a:path w="48239" h="1551" extrusionOk="0">
                  <a:moveTo>
                    <a:pt x="0" y="0"/>
                  </a:moveTo>
                  <a:lnTo>
                    <a:pt x="0" y="1550"/>
                  </a:lnTo>
                  <a:lnTo>
                    <a:pt x="48238" y="1550"/>
                  </a:lnTo>
                  <a:lnTo>
                    <a:pt x="48238" y="0"/>
                  </a:ln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60">
              <a:extLst>
                <a:ext uri="{FF2B5EF4-FFF2-40B4-BE49-F238E27FC236}">
                  <a16:creationId xmlns:a16="http://schemas.microsoft.com/office/drawing/2014/main" id="{2ACD0AFA-25EF-47B0-A864-CBCF879DD7A1}"/>
                </a:ext>
              </a:extLst>
            </p:cNvPr>
            <p:cNvSpPr/>
            <p:nvPr/>
          </p:nvSpPr>
          <p:spPr>
            <a:xfrm>
              <a:off x="7740752" y="2295341"/>
              <a:ext cx="650278" cy="99361"/>
            </a:xfrm>
            <a:custGeom>
              <a:avLst/>
              <a:gdLst/>
              <a:ahLst/>
              <a:cxnLst/>
              <a:rect l="l" t="t" r="r" b="b"/>
              <a:pathLst>
                <a:path w="20092" h="3070" extrusionOk="0">
                  <a:moveTo>
                    <a:pt x="0" y="0"/>
                  </a:moveTo>
                  <a:lnTo>
                    <a:pt x="0" y="3070"/>
                  </a:lnTo>
                  <a:lnTo>
                    <a:pt x="20092" y="3070"/>
                  </a:lnTo>
                  <a:lnTo>
                    <a:pt x="2009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60">
              <a:extLst>
                <a:ext uri="{FF2B5EF4-FFF2-40B4-BE49-F238E27FC236}">
                  <a16:creationId xmlns:a16="http://schemas.microsoft.com/office/drawing/2014/main" id="{DD4AE087-0435-AC64-1A9A-57C3A5D6CB59}"/>
                </a:ext>
              </a:extLst>
            </p:cNvPr>
            <p:cNvSpPr/>
            <p:nvPr/>
          </p:nvSpPr>
          <p:spPr>
            <a:xfrm>
              <a:off x="6997037" y="2295341"/>
              <a:ext cx="72821" cy="99361"/>
            </a:xfrm>
            <a:custGeom>
              <a:avLst/>
              <a:gdLst/>
              <a:ahLst/>
              <a:cxnLst/>
              <a:rect l="l" t="t" r="r" b="b"/>
              <a:pathLst>
                <a:path w="2250" h="3070" extrusionOk="0">
                  <a:moveTo>
                    <a:pt x="0" y="0"/>
                  </a:moveTo>
                  <a:lnTo>
                    <a:pt x="0" y="3070"/>
                  </a:lnTo>
                  <a:lnTo>
                    <a:pt x="2249" y="3070"/>
                  </a:lnTo>
                  <a:lnTo>
                    <a:pt x="22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60">
              <a:extLst>
                <a:ext uri="{FF2B5EF4-FFF2-40B4-BE49-F238E27FC236}">
                  <a16:creationId xmlns:a16="http://schemas.microsoft.com/office/drawing/2014/main" id="{220B1B9C-2773-7BBB-EE59-0A554660B1D8}"/>
                </a:ext>
              </a:extLst>
            </p:cNvPr>
            <p:cNvSpPr/>
            <p:nvPr/>
          </p:nvSpPr>
          <p:spPr>
            <a:xfrm>
              <a:off x="7152454" y="2295341"/>
              <a:ext cx="72821" cy="99361"/>
            </a:xfrm>
            <a:custGeom>
              <a:avLst/>
              <a:gdLst/>
              <a:ahLst/>
              <a:cxnLst/>
              <a:rect l="l" t="t" r="r" b="b"/>
              <a:pathLst>
                <a:path w="2250" h="3070" extrusionOk="0">
                  <a:moveTo>
                    <a:pt x="1" y="0"/>
                  </a:moveTo>
                  <a:lnTo>
                    <a:pt x="1" y="3070"/>
                  </a:lnTo>
                  <a:lnTo>
                    <a:pt x="2250" y="3070"/>
                  </a:lnTo>
                  <a:lnTo>
                    <a:pt x="225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60">
              <a:extLst>
                <a:ext uri="{FF2B5EF4-FFF2-40B4-BE49-F238E27FC236}">
                  <a16:creationId xmlns:a16="http://schemas.microsoft.com/office/drawing/2014/main" id="{5B0D121B-EB5E-49BD-8744-2E95CD6A1B8B}"/>
                </a:ext>
              </a:extLst>
            </p:cNvPr>
            <p:cNvSpPr/>
            <p:nvPr/>
          </p:nvSpPr>
          <p:spPr>
            <a:xfrm>
              <a:off x="7001957" y="1896896"/>
              <a:ext cx="1411697" cy="88583"/>
            </a:xfrm>
            <a:custGeom>
              <a:avLst/>
              <a:gdLst/>
              <a:ahLst/>
              <a:cxnLst/>
              <a:rect l="l" t="t" r="r" b="b"/>
              <a:pathLst>
                <a:path w="43618" h="2737" extrusionOk="0">
                  <a:moveTo>
                    <a:pt x="0" y="1"/>
                  </a:moveTo>
                  <a:lnTo>
                    <a:pt x="0" y="2736"/>
                  </a:lnTo>
                  <a:lnTo>
                    <a:pt x="43618" y="2736"/>
                  </a:lnTo>
                  <a:lnTo>
                    <a:pt x="4361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60">
              <a:extLst>
                <a:ext uri="{FF2B5EF4-FFF2-40B4-BE49-F238E27FC236}">
                  <a16:creationId xmlns:a16="http://schemas.microsoft.com/office/drawing/2014/main" id="{372919FB-6F34-9D90-D8FB-04A853FE380A}"/>
                </a:ext>
              </a:extLst>
            </p:cNvPr>
            <p:cNvSpPr/>
            <p:nvPr/>
          </p:nvSpPr>
          <p:spPr>
            <a:xfrm>
              <a:off x="7001957" y="2135944"/>
              <a:ext cx="1411697" cy="50230"/>
            </a:xfrm>
            <a:custGeom>
              <a:avLst/>
              <a:gdLst/>
              <a:ahLst/>
              <a:cxnLst/>
              <a:rect l="l" t="t" r="r" b="b"/>
              <a:pathLst>
                <a:path w="43618" h="1552" extrusionOk="0">
                  <a:moveTo>
                    <a:pt x="0" y="1"/>
                  </a:moveTo>
                  <a:lnTo>
                    <a:pt x="0" y="1551"/>
                  </a:lnTo>
                  <a:lnTo>
                    <a:pt x="43618" y="1551"/>
                  </a:lnTo>
                  <a:lnTo>
                    <a:pt x="43618" y="1"/>
                  </a:ln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60">
              <a:extLst>
                <a:ext uri="{FF2B5EF4-FFF2-40B4-BE49-F238E27FC236}">
                  <a16:creationId xmlns:a16="http://schemas.microsoft.com/office/drawing/2014/main" id="{F3CA8F46-2775-5247-452F-25EB0716B945}"/>
                </a:ext>
              </a:extLst>
            </p:cNvPr>
            <p:cNvSpPr/>
            <p:nvPr/>
          </p:nvSpPr>
          <p:spPr>
            <a:xfrm>
              <a:off x="7084584" y="1896896"/>
              <a:ext cx="152504" cy="289278"/>
            </a:xfrm>
            <a:custGeom>
              <a:avLst/>
              <a:gdLst/>
              <a:ahLst/>
              <a:cxnLst/>
              <a:rect l="l" t="t" r="r" b="b"/>
              <a:pathLst>
                <a:path w="4712" h="8938" extrusionOk="0">
                  <a:moveTo>
                    <a:pt x="0" y="1"/>
                  </a:moveTo>
                  <a:lnTo>
                    <a:pt x="0" y="8937"/>
                  </a:lnTo>
                  <a:lnTo>
                    <a:pt x="4712" y="8937"/>
                  </a:lnTo>
                  <a:lnTo>
                    <a:pt x="471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60">
              <a:extLst>
                <a:ext uri="{FF2B5EF4-FFF2-40B4-BE49-F238E27FC236}">
                  <a16:creationId xmlns:a16="http://schemas.microsoft.com/office/drawing/2014/main" id="{6AE03F97-A1EF-FCC2-1A1F-21B97051DDDF}"/>
                </a:ext>
              </a:extLst>
            </p:cNvPr>
            <p:cNvSpPr/>
            <p:nvPr/>
          </p:nvSpPr>
          <p:spPr>
            <a:xfrm>
              <a:off x="7084584" y="2135944"/>
              <a:ext cx="152504" cy="50230"/>
            </a:xfrm>
            <a:custGeom>
              <a:avLst/>
              <a:gdLst/>
              <a:ahLst/>
              <a:cxnLst/>
              <a:rect l="l" t="t" r="r" b="b"/>
              <a:pathLst>
                <a:path w="4712" h="1552" extrusionOk="0">
                  <a:moveTo>
                    <a:pt x="0" y="1"/>
                  </a:moveTo>
                  <a:lnTo>
                    <a:pt x="0" y="1551"/>
                  </a:lnTo>
                  <a:lnTo>
                    <a:pt x="4712" y="1551"/>
                  </a:lnTo>
                  <a:lnTo>
                    <a:pt x="4712" y="1"/>
                  </a:lnTo>
                  <a:close/>
                </a:path>
              </a:pathLst>
            </a:custGeom>
            <a:solidFill>
              <a:srgbClr val="191919">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60">
              <a:extLst>
                <a:ext uri="{FF2B5EF4-FFF2-40B4-BE49-F238E27FC236}">
                  <a16:creationId xmlns:a16="http://schemas.microsoft.com/office/drawing/2014/main" id="{78036FA0-F637-8705-7790-913D226143E5}"/>
                </a:ext>
              </a:extLst>
            </p:cNvPr>
            <p:cNvSpPr/>
            <p:nvPr/>
          </p:nvSpPr>
          <p:spPr>
            <a:xfrm>
              <a:off x="8150979" y="1896896"/>
              <a:ext cx="152504" cy="289278"/>
            </a:xfrm>
            <a:custGeom>
              <a:avLst/>
              <a:gdLst/>
              <a:ahLst/>
              <a:cxnLst/>
              <a:rect l="l" t="t" r="r" b="b"/>
              <a:pathLst>
                <a:path w="4712" h="8938" extrusionOk="0">
                  <a:moveTo>
                    <a:pt x="0" y="1"/>
                  </a:moveTo>
                  <a:lnTo>
                    <a:pt x="0" y="8937"/>
                  </a:lnTo>
                  <a:lnTo>
                    <a:pt x="4712" y="8937"/>
                  </a:lnTo>
                  <a:lnTo>
                    <a:pt x="471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60">
              <a:extLst>
                <a:ext uri="{FF2B5EF4-FFF2-40B4-BE49-F238E27FC236}">
                  <a16:creationId xmlns:a16="http://schemas.microsoft.com/office/drawing/2014/main" id="{6E3392E3-150B-9071-F76F-17B6F6581515}"/>
                </a:ext>
              </a:extLst>
            </p:cNvPr>
            <p:cNvSpPr/>
            <p:nvPr/>
          </p:nvSpPr>
          <p:spPr>
            <a:xfrm>
              <a:off x="8150979" y="2135944"/>
              <a:ext cx="152504" cy="50230"/>
            </a:xfrm>
            <a:custGeom>
              <a:avLst/>
              <a:gdLst/>
              <a:ahLst/>
              <a:cxnLst/>
              <a:rect l="l" t="t" r="r" b="b"/>
              <a:pathLst>
                <a:path w="4712" h="1552" extrusionOk="0">
                  <a:moveTo>
                    <a:pt x="0" y="1"/>
                  </a:moveTo>
                  <a:lnTo>
                    <a:pt x="0" y="1551"/>
                  </a:lnTo>
                  <a:lnTo>
                    <a:pt x="4712" y="1551"/>
                  </a:lnTo>
                  <a:lnTo>
                    <a:pt x="4712" y="1"/>
                  </a:lnTo>
                  <a:close/>
                </a:path>
              </a:pathLst>
            </a:custGeom>
            <a:solidFill>
              <a:srgbClr val="191919">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263248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4B7A69A0-2212-E6E0-BF8D-6D67C04E5A0D}"/>
              </a:ext>
            </a:extLst>
          </p:cNvPr>
          <p:cNvSpPr>
            <a:spLocks noGrp="1"/>
          </p:cNvSpPr>
          <p:nvPr>
            <p:ph type="subTitle" idx="1"/>
          </p:nvPr>
        </p:nvSpPr>
        <p:spPr>
          <a:xfrm>
            <a:off x="4468649" y="690530"/>
            <a:ext cx="4099800" cy="348900"/>
          </a:xfrm>
        </p:spPr>
        <p:txBody>
          <a:bodyPr/>
          <a:lstStyle/>
          <a:p>
            <a:r>
              <a:rPr lang="en-GB"/>
              <a:t>The school is generating a lot of plastic waste from lunch packaging and disposable water bottles.</a:t>
            </a:r>
            <a:endParaRPr lang="en-GB" dirty="0"/>
          </a:p>
        </p:txBody>
      </p:sp>
      <p:sp>
        <p:nvSpPr>
          <p:cNvPr id="3" name="Subtitle 2">
            <a:extLst>
              <a:ext uri="{FF2B5EF4-FFF2-40B4-BE49-F238E27FC236}">
                <a16:creationId xmlns:a16="http://schemas.microsoft.com/office/drawing/2014/main" id="{DFFF577C-843F-E39C-A1A9-D5F091964A51}"/>
              </a:ext>
            </a:extLst>
          </p:cNvPr>
          <p:cNvSpPr>
            <a:spLocks noGrp="1"/>
          </p:cNvSpPr>
          <p:nvPr>
            <p:ph type="subTitle" idx="2"/>
          </p:nvPr>
        </p:nvSpPr>
        <p:spPr>
          <a:xfrm>
            <a:off x="798697" y="1408802"/>
            <a:ext cx="7546605" cy="348900"/>
          </a:xfrm>
        </p:spPr>
        <p:txBody>
          <a:bodyPr/>
          <a:lstStyle/>
          <a:p>
            <a:r>
              <a:rPr lang="en-GB"/>
              <a:t>How much waste is being produced? Which types of waste are most harmful to the environment? Should the priority be recycling, reducing plastic use, or promoting reusable items?</a:t>
            </a:r>
            <a:endParaRPr lang="en-GB" dirty="0"/>
          </a:p>
        </p:txBody>
      </p:sp>
      <p:sp>
        <p:nvSpPr>
          <p:cNvPr id="4" name="Subtitle 3">
            <a:extLst>
              <a:ext uri="{FF2B5EF4-FFF2-40B4-BE49-F238E27FC236}">
                <a16:creationId xmlns:a16="http://schemas.microsoft.com/office/drawing/2014/main" id="{B606D725-47A9-41B2-9127-EA8339B8AE45}"/>
              </a:ext>
            </a:extLst>
          </p:cNvPr>
          <p:cNvSpPr>
            <a:spLocks noGrp="1"/>
          </p:cNvSpPr>
          <p:nvPr>
            <p:ph type="subTitle" idx="3"/>
          </p:nvPr>
        </p:nvSpPr>
        <p:spPr>
          <a:xfrm>
            <a:off x="3638790" y="2405426"/>
            <a:ext cx="5365725" cy="348900"/>
          </a:xfrm>
        </p:spPr>
        <p:txBody>
          <a:bodyPr/>
          <a:lstStyle/>
          <a:p>
            <a:r>
              <a:rPr lang="en-GB"/>
              <a:t>Solutions might include reducing plastic packaging, setting up more recycling bins, or offering incentives for reusable water bottles.</a:t>
            </a:r>
            <a:endParaRPr lang="en-GB" dirty="0"/>
          </a:p>
        </p:txBody>
      </p:sp>
      <p:sp>
        <p:nvSpPr>
          <p:cNvPr id="5" name="Subtitle 4">
            <a:extLst>
              <a:ext uri="{FF2B5EF4-FFF2-40B4-BE49-F238E27FC236}">
                <a16:creationId xmlns:a16="http://schemas.microsoft.com/office/drawing/2014/main" id="{EA1B85B5-F753-9AB7-9C2F-43D38C964105}"/>
              </a:ext>
            </a:extLst>
          </p:cNvPr>
          <p:cNvSpPr>
            <a:spLocks noGrp="1"/>
          </p:cNvSpPr>
          <p:nvPr>
            <p:ph type="subTitle" idx="4"/>
          </p:nvPr>
        </p:nvSpPr>
        <p:spPr>
          <a:xfrm>
            <a:off x="4468649" y="507865"/>
            <a:ext cx="4099800" cy="348900"/>
          </a:xfrm>
        </p:spPr>
        <p:txBody>
          <a:bodyPr/>
          <a:lstStyle/>
          <a:p>
            <a:r>
              <a:rPr lang="en-GB"/>
              <a:t>Problem Identification:</a:t>
            </a:r>
            <a:endParaRPr lang="en-GB" dirty="0"/>
          </a:p>
        </p:txBody>
      </p:sp>
      <p:sp>
        <p:nvSpPr>
          <p:cNvPr id="6" name="Subtitle 5">
            <a:extLst>
              <a:ext uri="{FF2B5EF4-FFF2-40B4-BE49-F238E27FC236}">
                <a16:creationId xmlns:a16="http://schemas.microsoft.com/office/drawing/2014/main" id="{1BA28C60-D93C-E207-8B95-FBE19BDA4751}"/>
              </a:ext>
            </a:extLst>
          </p:cNvPr>
          <p:cNvSpPr>
            <a:spLocks noGrp="1"/>
          </p:cNvSpPr>
          <p:nvPr>
            <p:ph type="subTitle" idx="5"/>
          </p:nvPr>
        </p:nvSpPr>
        <p:spPr>
          <a:xfrm>
            <a:off x="1165379" y="1218091"/>
            <a:ext cx="4099800" cy="348900"/>
          </a:xfrm>
        </p:spPr>
        <p:txBody>
          <a:bodyPr/>
          <a:lstStyle/>
          <a:p>
            <a:r>
              <a:rPr lang="en-GB"/>
              <a:t>Agenda Setting:</a:t>
            </a:r>
            <a:endParaRPr lang="en-GB" dirty="0"/>
          </a:p>
        </p:txBody>
      </p:sp>
      <p:sp>
        <p:nvSpPr>
          <p:cNvPr id="7" name="Subtitle 6">
            <a:extLst>
              <a:ext uri="{FF2B5EF4-FFF2-40B4-BE49-F238E27FC236}">
                <a16:creationId xmlns:a16="http://schemas.microsoft.com/office/drawing/2014/main" id="{2858C29F-6E95-D49C-96C3-F55D89605498}"/>
              </a:ext>
            </a:extLst>
          </p:cNvPr>
          <p:cNvSpPr>
            <a:spLocks noGrp="1"/>
          </p:cNvSpPr>
          <p:nvPr>
            <p:ph type="subTitle" idx="6"/>
          </p:nvPr>
        </p:nvSpPr>
        <p:spPr>
          <a:xfrm>
            <a:off x="4468559" y="2186511"/>
            <a:ext cx="4099800" cy="348900"/>
          </a:xfrm>
        </p:spPr>
        <p:txBody>
          <a:bodyPr/>
          <a:lstStyle/>
          <a:p>
            <a:r>
              <a:rPr lang="en-GB"/>
              <a:t>Policy Formulation:</a:t>
            </a:r>
            <a:endParaRPr lang="en-GB" dirty="0"/>
          </a:p>
        </p:txBody>
      </p:sp>
      <p:sp>
        <p:nvSpPr>
          <p:cNvPr id="8" name="Subtitle 7">
            <a:extLst>
              <a:ext uri="{FF2B5EF4-FFF2-40B4-BE49-F238E27FC236}">
                <a16:creationId xmlns:a16="http://schemas.microsoft.com/office/drawing/2014/main" id="{BCD6A64F-8AC5-B362-2A12-B342B24EB465}"/>
              </a:ext>
            </a:extLst>
          </p:cNvPr>
          <p:cNvSpPr>
            <a:spLocks noGrp="1"/>
          </p:cNvSpPr>
          <p:nvPr>
            <p:ph type="subTitle" idx="7"/>
          </p:nvPr>
        </p:nvSpPr>
        <p:spPr>
          <a:xfrm>
            <a:off x="798696" y="3162594"/>
            <a:ext cx="5522956" cy="378462"/>
          </a:xfrm>
        </p:spPr>
        <p:txBody>
          <a:bodyPr/>
          <a:lstStyle/>
          <a:p>
            <a:r>
              <a:rPr lang="en-GB"/>
              <a:t>Discuss the proposed solutions with the school board or student council. Consider who will support or oppose the policy.</a:t>
            </a:r>
            <a:endParaRPr lang="en-GB" dirty="0"/>
          </a:p>
        </p:txBody>
      </p:sp>
      <p:sp>
        <p:nvSpPr>
          <p:cNvPr id="9" name="Subtitle 8">
            <a:extLst>
              <a:ext uri="{FF2B5EF4-FFF2-40B4-BE49-F238E27FC236}">
                <a16:creationId xmlns:a16="http://schemas.microsoft.com/office/drawing/2014/main" id="{C9F9EBC1-55F7-C405-C9B3-8AD9C5216150}"/>
              </a:ext>
            </a:extLst>
          </p:cNvPr>
          <p:cNvSpPr>
            <a:spLocks noGrp="1"/>
          </p:cNvSpPr>
          <p:nvPr>
            <p:ph type="subTitle" idx="8"/>
          </p:nvPr>
        </p:nvSpPr>
        <p:spPr>
          <a:xfrm>
            <a:off x="893440" y="2973241"/>
            <a:ext cx="4099800" cy="348900"/>
          </a:xfrm>
        </p:spPr>
        <p:txBody>
          <a:bodyPr/>
          <a:lstStyle/>
          <a:p>
            <a:r>
              <a:rPr lang="en-GB"/>
              <a:t>Decision-Making:</a:t>
            </a:r>
            <a:endParaRPr lang="en-GB" dirty="0"/>
          </a:p>
        </p:txBody>
      </p:sp>
      <p:sp>
        <p:nvSpPr>
          <p:cNvPr id="10" name="Title 9">
            <a:extLst>
              <a:ext uri="{FF2B5EF4-FFF2-40B4-BE49-F238E27FC236}">
                <a16:creationId xmlns:a16="http://schemas.microsoft.com/office/drawing/2014/main" id="{A75F7A47-6E78-17B6-B83C-C9D9C049FDB4}"/>
              </a:ext>
            </a:extLst>
          </p:cNvPr>
          <p:cNvSpPr>
            <a:spLocks noGrp="1"/>
          </p:cNvSpPr>
          <p:nvPr>
            <p:ph type="title"/>
          </p:nvPr>
        </p:nvSpPr>
        <p:spPr>
          <a:xfrm>
            <a:off x="281289" y="3037914"/>
            <a:ext cx="740100" cy="423300"/>
          </a:xfrm>
        </p:spPr>
        <p:txBody>
          <a:bodyPr/>
          <a:lstStyle/>
          <a:p>
            <a:r>
              <a:rPr lang="en-GB"/>
              <a:t>4</a:t>
            </a:r>
            <a:endParaRPr lang="en-GB" dirty="0"/>
          </a:p>
        </p:txBody>
      </p:sp>
      <p:sp>
        <p:nvSpPr>
          <p:cNvPr id="11" name="Title 10">
            <a:extLst>
              <a:ext uri="{FF2B5EF4-FFF2-40B4-BE49-F238E27FC236}">
                <a16:creationId xmlns:a16="http://schemas.microsoft.com/office/drawing/2014/main" id="{CEAE26C4-7769-CF02-73A5-7B69A438CF1D}"/>
              </a:ext>
            </a:extLst>
          </p:cNvPr>
          <p:cNvSpPr>
            <a:spLocks noGrp="1"/>
          </p:cNvSpPr>
          <p:nvPr>
            <p:ph type="title" idx="9"/>
          </p:nvPr>
        </p:nvSpPr>
        <p:spPr>
          <a:xfrm>
            <a:off x="3584559" y="510198"/>
            <a:ext cx="740100" cy="423300"/>
          </a:xfrm>
        </p:spPr>
        <p:txBody>
          <a:bodyPr/>
          <a:lstStyle/>
          <a:p>
            <a:r>
              <a:rPr lang="en-GB"/>
              <a:t>1</a:t>
            </a:r>
            <a:endParaRPr lang="en-GB" dirty="0"/>
          </a:p>
        </p:txBody>
      </p:sp>
      <p:sp>
        <p:nvSpPr>
          <p:cNvPr id="12" name="Title 11">
            <a:extLst>
              <a:ext uri="{FF2B5EF4-FFF2-40B4-BE49-F238E27FC236}">
                <a16:creationId xmlns:a16="http://schemas.microsoft.com/office/drawing/2014/main" id="{98CE1C46-F9EB-45F8-32CE-828B2A8897A9}"/>
              </a:ext>
            </a:extLst>
          </p:cNvPr>
          <p:cNvSpPr>
            <a:spLocks noGrp="1"/>
          </p:cNvSpPr>
          <p:nvPr>
            <p:ph type="title" idx="13"/>
          </p:nvPr>
        </p:nvSpPr>
        <p:spPr>
          <a:xfrm>
            <a:off x="281289" y="1221591"/>
            <a:ext cx="740100" cy="423300"/>
          </a:xfrm>
        </p:spPr>
        <p:txBody>
          <a:bodyPr/>
          <a:lstStyle/>
          <a:p>
            <a:r>
              <a:rPr lang="en-GB"/>
              <a:t>2</a:t>
            </a:r>
            <a:endParaRPr lang="en-GB" dirty="0"/>
          </a:p>
        </p:txBody>
      </p:sp>
      <p:sp>
        <p:nvSpPr>
          <p:cNvPr id="13" name="Title 12">
            <a:extLst>
              <a:ext uri="{FF2B5EF4-FFF2-40B4-BE49-F238E27FC236}">
                <a16:creationId xmlns:a16="http://schemas.microsoft.com/office/drawing/2014/main" id="{40625B1D-0AAA-F7EC-80DB-3C9C0A521D15}"/>
              </a:ext>
            </a:extLst>
          </p:cNvPr>
          <p:cNvSpPr>
            <a:spLocks noGrp="1"/>
          </p:cNvSpPr>
          <p:nvPr>
            <p:ph type="title" idx="14"/>
          </p:nvPr>
        </p:nvSpPr>
        <p:spPr>
          <a:xfrm>
            <a:off x="3584559" y="2066583"/>
            <a:ext cx="740100" cy="423300"/>
          </a:xfrm>
        </p:spPr>
        <p:txBody>
          <a:bodyPr/>
          <a:lstStyle/>
          <a:p>
            <a:r>
              <a:rPr lang="en-GB"/>
              <a:t>3</a:t>
            </a:r>
            <a:endParaRPr lang="en-GB" dirty="0"/>
          </a:p>
        </p:txBody>
      </p:sp>
      <p:sp>
        <p:nvSpPr>
          <p:cNvPr id="14" name="Title 13">
            <a:extLst>
              <a:ext uri="{FF2B5EF4-FFF2-40B4-BE49-F238E27FC236}">
                <a16:creationId xmlns:a16="http://schemas.microsoft.com/office/drawing/2014/main" id="{7E33FF65-BA9C-3A41-B004-E0B064041138}"/>
              </a:ext>
            </a:extLst>
          </p:cNvPr>
          <p:cNvSpPr>
            <a:spLocks noGrp="1"/>
          </p:cNvSpPr>
          <p:nvPr>
            <p:ph type="title" idx="15"/>
          </p:nvPr>
        </p:nvSpPr>
        <p:spPr>
          <a:xfrm>
            <a:off x="141805" y="124578"/>
            <a:ext cx="2705400" cy="572700"/>
          </a:xfrm>
        </p:spPr>
        <p:txBody>
          <a:bodyPr/>
          <a:lstStyle/>
          <a:p>
            <a:r>
              <a:rPr lang="en-GB"/>
              <a:t>Example</a:t>
            </a:r>
            <a:endParaRPr lang="en-GB" dirty="0"/>
          </a:p>
        </p:txBody>
      </p:sp>
      <p:sp>
        <p:nvSpPr>
          <p:cNvPr id="15" name="Subtitle 7">
            <a:extLst>
              <a:ext uri="{FF2B5EF4-FFF2-40B4-BE49-F238E27FC236}">
                <a16:creationId xmlns:a16="http://schemas.microsoft.com/office/drawing/2014/main" id="{C1C98EF7-0C69-B983-A304-E14385D52982}"/>
              </a:ext>
            </a:extLst>
          </p:cNvPr>
          <p:cNvSpPr txBox="1">
            <a:spLocks/>
          </p:cNvSpPr>
          <p:nvPr/>
        </p:nvSpPr>
        <p:spPr>
          <a:xfrm>
            <a:off x="2169763" y="4024180"/>
            <a:ext cx="7044112" cy="55291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400"/>
              <a:buFont typeface="Archivo"/>
              <a:buNone/>
              <a:defRPr sz="1400" b="0" i="0" u="none" strike="noStrike" cap="none">
                <a:solidFill>
                  <a:schemeClr val="dk1"/>
                </a:solidFill>
                <a:latin typeface="Archivo Medium"/>
                <a:ea typeface="Archivo Medium"/>
                <a:cs typeface="Archivo Medium"/>
                <a:sym typeface="Archivo Medium"/>
              </a:defRPr>
            </a:lvl1pPr>
            <a:lvl2pPr marL="914400" marR="0" lvl="1" indent="-317500" algn="l" rtl="0">
              <a:lnSpc>
                <a:spcPct val="100000"/>
              </a:lnSpc>
              <a:spcBef>
                <a:spcPts val="0"/>
              </a:spcBef>
              <a:spcAft>
                <a:spcPts val="0"/>
              </a:spcAft>
              <a:buClr>
                <a:schemeClr val="dk1"/>
              </a:buClr>
              <a:buSzPts val="1400"/>
              <a:buFont typeface="Archivo"/>
              <a:buNone/>
              <a:defRPr sz="1400" b="0" i="0" u="none" strike="noStrike" cap="none">
                <a:solidFill>
                  <a:schemeClr val="dk1"/>
                </a:solidFill>
                <a:latin typeface="Archivo"/>
                <a:ea typeface="Archivo"/>
                <a:cs typeface="Archivo"/>
                <a:sym typeface="Archivo"/>
              </a:defRPr>
            </a:lvl2pPr>
            <a:lvl3pPr marL="1371600" marR="0" lvl="2" indent="-317500" algn="l" rtl="0">
              <a:lnSpc>
                <a:spcPct val="100000"/>
              </a:lnSpc>
              <a:spcBef>
                <a:spcPts val="0"/>
              </a:spcBef>
              <a:spcAft>
                <a:spcPts val="0"/>
              </a:spcAft>
              <a:buClr>
                <a:schemeClr val="dk1"/>
              </a:buClr>
              <a:buSzPts val="1400"/>
              <a:buFont typeface="Archivo"/>
              <a:buNone/>
              <a:defRPr sz="1400" b="0" i="0" u="none" strike="noStrike" cap="none">
                <a:solidFill>
                  <a:schemeClr val="dk1"/>
                </a:solidFill>
                <a:latin typeface="Archivo"/>
                <a:ea typeface="Archivo"/>
                <a:cs typeface="Archivo"/>
                <a:sym typeface="Archivo"/>
              </a:defRPr>
            </a:lvl3pPr>
            <a:lvl4pPr marL="1828800" marR="0" lvl="3" indent="-317500" algn="l" rtl="0">
              <a:lnSpc>
                <a:spcPct val="100000"/>
              </a:lnSpc>
              <a:spcBef>
                <a:spcPts val="0"/>
              </a:spcBef>
              <a:spcAft>
                <a:spcPts val="0"/>
              </a:spcAft>
              <a:buClr>
                <a:schemeClr val="dk1"/>
              </a:buClr>
              <a:buSzPts val="1400"/>
              <a:buFont typeface="Archivo"/>
              <a:buNone/>
              <a:defRPr sz="1400" b="0" i="0" u="none" strike="noStrike" cap="none">
                <a:solidFill>
                  <a:schemeClr val="dk1"/>
                </a:solidFill>
                <a:latin typeface="Archivo"/>
                <a:ea typeface="Archivo"/>
                <a:cs typeface="Archivo"/>
                <a:sym typeface="Archivo"/>
              </a:defRPr>
            </a:lvl4pPr>
            <a:lvl5pPr marL="2286000" marR="0" lvl="4" indent="-317500" algn="l" rtl="0">
              <a:lnSpc>
                <a:spcPct val="100000"/>
              </a:lnSpc>
              <a:spcBef>
                <a:spcPts val="0"/>
              </a:spcBef>
              <a:spcAft>
                <a:spcPts val="0"/>
              </a:spcAft>
              <a:buClr>
                <a:schemeClr val="dk1"/>
              </a:buClr>
              <a:buSzPts val="1400"/>
              <a:buFont typeface="Archivo"/>
              <a:buNone/>
              <a:defRPr sz="1400" b="0" i="0" u="none" strike="noStrike" cap="none">
                <a:solidFill>
                  <a:schemeClr val="dk1"/>
                </a:solidFill>
                <a:latin typeface="Archivo"/>
                <a:ea typeface="Archivo"/>
                <a:cs typeface="Archivo"/>
                <a:sym typeface="Archivo"/>
              </a:defRPr>
            </a:lvl5pPr>
            <a:lvl6pPr marL="2743200" marR="0" lvl="5" indent="-317500" algn="l" rtl="0">
              <a:lnSpc>
                <a:spcPct val="100000"/>
              </a:lnSpc>
              <a:spcBef>
                <a:spcPts val="0"/>
              </a:spcBef>
              <a:spcAft>
                <a:spcPts val="0"/>
              </a:spcAft>
              <a:buClr>
                <a:schemeClr val="dk1"/>
              </a:buClr>
              <a:buSzPts val="1400"/>
              <a:buFont typeface="Archivo"/>
              <a:buNone/>
              <a:defRPr sz="1400" b="0" i="0" u="none" strike="noStrike" cap="none">
                <a:solidFill>
                  <a:schemeClr val="dk1"/>
                </a:solidFill>
                <a:latin typeface="Archivo"/>
                <a:ea typeface="Archivo"/>
                <a:cs typeface="Archivo"/>
                <a:sym typeface="Archivo"/>
              </a:defRPr>
            </a:lvl6pPr>
            <a:lvl7pPr marL="3200400" marR="0" lvl="6" indent="-317500" algn="l" rtl="0">
              <a:lnSpc>
                <a:spcPct val="100000"/>
              </a:lnSpc>
              <a:spcBef>
                <a:spcPts val="0"/>
              </a:spcBef>
              <a:spcAft>
                <a:spcPts val="0"/>
              </a:spcAft>
              <a:buClr>
                <a:schemeClr val="dk1"/>
              </a:buClr>
              <a:buSzPts val="1400"/>
              <a:buFont typeface="Archivo"/>
              <a:buNone/>
              <a:defRPr sz="1400" b="0" i="0" u="none" strike="noStrike" cap="none">
                <a:solidFill>
                  <a:schemeClr val="dk1"/>
                </a:solidFill>
                <a:latin typeface="Archivo"/>
                <a:ea typeface="Archivo"/>
                <a:cs typeface="Archivo"/>
                <a:sym typeface="Archivo"/>
              </a:defRPr>
            </a:lvl7pPr>
            <a:lvl8pPr marL="3657600" marR="0" lvl="7" indent="-317500" algn="l" rtl="0">
              <a:lnSpc>
                <a:spcPct val="100000"/>
              </a:lnSpc>
              <a:spcBef>
                <a:spcPts val="0"/>
              </a:spcBef>
              <a:spcAft>
                <a:spcPts val="0"/>
              </a:spcAft>
              <a:buClr>
                <a:schemeClr val="dk1"/>
              </a:buClr>
              <a:buSzPts val="1400"/>
              <a:buFont typeface="Archivo"/>
              <a:buNone/>
              <a:defRPr sz="1400" b="0" i="0" u="none" strike="noStrike" cap="none">
                <a:solidFill>
                  <a:schemeClr val="dk1"/>
                </a:solidFill>
                <a:latin typeface="Archivo"/>
                <a:ea typeface="Archivo"/>
                <a:cs typeface="Archivo"/>
                <a:sym typeface="Archivo"/>
              </a:defRPr>
            </a:lvl8pPr>
            <a:lvl9pPr marL="4114800" marR="0" lvl="8" indent="-317500" algn="l" rtl="0">
              <a:lnSpc>
                <a:spcPct val="100000"/>
              </a:lnSpc>
              <a:spcBef>
                <a:spcPts val="0"/>
              </a:spcBef>
              <a:spcAft>
                <a:spcPts val="0"/>
              </a:spcAft>
              <a:buClr>
                <a:schemeClr val="dk1"/>
              </a:buClr>
              <a:buSzPts val="1400"/>
              <a:buFont typeface="Archivo"/>
              <a:buNone/>
              <a:defRPr sz="1400" b="0" i="0" u="none" strike="noStrike" cap="none">
                <a:solidFill>
                  <a:schemeClr val="dk1"/>
                </a:solidFill>
                <a:latin typeface="Archivo"/>
                <a:ea typeface="Archivo"/>
                <a:cs typeface="Archivo"/>
                <a:sym typeface="Archivo"/>
              </a:defRPr>
            </a:lvl9pPr>
          </a:lstStyle>
          <a:p>
            <a:r>
              <a:rPr lang="en-GB" dirty="0"/>
              <a:t>Set up systems for monitoring the effectiveness of new recycling bins, track reductions in waste, and gather feedback from students and staff on the new rules.</a:t>
            </a:r>
          </a:p>
        </p:txBody>
      </p:sp>
      <p:sp>
        <p:nvSpPr>
          <p:cNvPr id="16" name="Subtitle 8">
            <a:extLst>
              <a:ext uri="{FF2B5EF4-FFF2-40B4-BE49-F238E27FC236}">
                <a16:creationId xmlns:a16="http://schemas.microsoft.com/office/drawing/2014/main" id="{44C9AA2D-FD52-39AB-0DB7-351ED26D318D}"/>
              </a:ext>
            </a:extLst>
          </p:cNvPr>
          <p:cNvSpPr txBox="1">
            <a:spLocks/>
          </p:cNvSpPr>
          <p:nvPr/>
        </p:nvSpPr>
        <p:spPr>
          <a:xfrm>
            <a:off x="3848151" y="3845519"/>
            <a:ext cx="5156364" cy="348900"/>
          </a:xfrm>
          <a:prstGeom prst="rect">
            <a:avLst/>
          </a:prstGeom>
          <a:noFill/>
          <a:ln>
            <a:noFill/>
          </a:ln>
        </p:spPr>
        <p:txBody>
          <a:bodyPr spcFirstLastPara="1" wrap="square" lIns="91425" tIns="91425" rIns="91425" bIns="91425" anchor="b"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dk1"/>
              </a:buClr>
              <a:buSzPts val="1800"/>
              <a:buFont typeface="DM Sans"/>
              <a:buNone/>
              <a:defRPr sz="2200" b="1" i="0" u="none" strike="noStrike" cap="none">
                <a:solidFill>
                  <a:schemeClr val="dk1"/>
                </a:solidFill>
                <a:latin typeface="DM Sans"/>
                <a:ea typeface="DM Sans"/>
                <a:cs typeface="DM Sans"/>
                <a:sym typeface="DM Sans"/>
              </a:defRPr>
            </a:lvl1pPr>
            <a:lvl2pPr marL="914400" marR="0" lvl="1" indent="-317500" algn="l" rtl="0">
              <a:lnSpc>
                <a:spcPct val="100000"/>
              </a:lnSpc>
              <a:spcBef>
                <a:spcPts val="0"/>
              </a:spcBef>
              <a:spcAft>
                <a:spcPts val="0"/>
              </a:spcAft>
              <a:buClr>
                <a:schemeClr val="dk1"/>
              </a:buClr>
              <a:buSzPts val="2000"/>
              <a:buFont typeface="Noto Serif Hebrew"/>
              <a:buNone/>
              <a:defRPr sz="2000" b="1" i="0" u="none" strike="noStrike" cap="none">
                <a:solidFill>
                  <a:schemeClr val="dk1"/>
                </a:solidFill>
                <a:latin typeface="Noto Serif Hebrew"/>
                <a:ea typeface="Noto Serif Hebrew"/>
                <a:cs typeface="Noto Serif Hebrew"/>
                <a:sym typeface="Noto Serif Hebrew"/>
              </a:defRPr>
            </a:lvl2pPr>
            <a:lvl3pPr marL="1371600" marR="0" lvl="2" indent="-317500" algn="l" rtl="0">
              <a:lnSpc>
                <a:spcPct val="100000"/>
              </a:lnSpc>
              <a:spcBef>
                <a:spcPts val="0"/>
              </a:spcBef>
              <a:spcAft>
                <a:spcPts val="0"/>
              </a:spcAft>
              <a:buClr>
                <a:schemeClr val="dk1"/>
              </a:buClr>
              <a:buSzPts val="2000"/>
              <a:buFont typeface="Noto Serif Hebrew"/>
              <a:buNone/>
              <a:defRPr sz="2000" b="1" i="0" u="none" strike="noStrike" cap="none">
                <a:solidFill>
                  <a:schemeClr val="dk1"/>
                </a:solidFill>
                <a:latin typeface="Noto Serif Hebrew"/>
                <a:ea typeface="Noto Serif Hebrew"/>
                <a:cs typeface="Noto Serif Hebrew"/>
                <a:sym typeface="Noto Serif Hebrew"/>
              </a:defRPr>
            </a:lvl3pPr>
            <a:lvl4pPr marL="1828800" marR="0" lvl="3" indent="-317500" algn="l" rtl="0">
              <a:lnSpc>
                <a:spcPct val="100000"/>
              </a:lnSpc>
              <a:spcBef>
                <a:spcPts val="0"/>
              </a:spcBef>
              <a:spcAft>
                <a:spcPts val="0"/>
              </a:spcAft>
              <a:buClr>
                <a:schemeClr val="dk1"/>
              </a:buClr>
              <a:buSzPts val="2000"/>
              <a:buFont typeface="Noto Serif Hebrew"/>
              <a:buNone/>
              <a:defRPr sz="2000" b="1" i="0" u="none" strike="noStrike" cap="none">
                <a:solidFill>
                  <a:schemeClr val="dk1"/>
                </a:solidFill>
                <a:latin typeface="Noto Serif Hebrew"/>
                <a:ea typeface="Noto Serif Hebrew"/>
                <a:cs typeface="Noto Serif Hebrew"/>
                <a:sym typeface="Noto Serif Hebrew"/>
              </a:defRPr>
            </a:lvl4pPr>
            <a:lvl5pPr marL="2286000" marR="0" lvl="4" indent="-317500" algn="l" rtl="0">
              <a:lnSpc>
                <a:spcPct val="100000"/>
              </a:lnSpc>
              <a:spcBef>
                <a:spcPts val="0"/>
              </a:spcBef>
              <a:spcAft>
                <a:spcPts val="0"/>
              </a:spcAft>
              <a:buClr>
                <a:schemeClr val="dk1"/>
              </a:buClr>
              <a:buSzPts val="2000"/>
              <a:buFont typeface="Noto Serif Hebrew"/>
              <a:buNone/>
              <a:defRPr sz="2000" b="1" i="0" u="none" strike="noStrike" cap="none">
                <a:solidFill>
                  <a:schemeClr val="dk1"/>
                </a:solidFill>
                <a:latin typeface="Noto Serif Hebrew"/>
                <a:ea typeface="Noto Serif Hebrew"/>
                <a:cs typeface="Noto Serif Hebrew"/>
                <a:sym typeface="Noto Serif Hebrew"/>
              </a:defRPr>
            </a:lvl5pPr>
            <a:lvl6pPr marL="2743200" marR="0" lvl="5" indent="-317500" algn="l" rtl="0">
              <a:lnSpc>
                <a:spcPct val="100000"/>
              </a:lnSpc>
              <a:spcBef>
                <a:spcPts val="0"/>
              </a:spcBef>
              <a:spcAft>
                <a:spcPts val="0"/>
              </a:spcAft>
              <a:buClr>
                <a:schemeClr val="dk1"/>
              </a:buClr>
              <a:buSzPts val="2000"/>
              <a:buFont typeface="Noto Serif Hebrew"/>
              <a:buNone/>
              <a:defRPr sz="2000" b="1" i="0" u="none" strike="noStrike" cap="none">
                <a:solidFill>
                  <a:schemeClr val="dk1"/>
                </a:solidFill>
                <a:latin typeface="Noto Serif Hebrew"/>
                <a:ea typeface="Noto Serif Hebrew"/>
                <a:cs typeface="Noto Serif Hebrew"/>
                <a:sym typeface="Noto Serif Hebrew"/>
              </a:defRPr>
            </a:lvl6pPr>
            <a:lvl7pPr marL="3200400" marR="0" lvl="6" indent="-317500" algn="l" rtl="0">
              <a:lnSpc>
                <a:spcPct val="100000"/>
              </a:lnSpc>
              <a:spcBef>
                <a:spcPts val="0"/>
              </a:spcBef>
              <a:spcAft>
                <a:spcPts val="0"/>
              </a:spcAft>
              <a:buClr>
                <a:schemeClr val="dk1"/>
              </a:buClr>
              <a:buSzPts val="2000"/>
              <a:buFont typeface="Noto Serif Hebrew"/>
              <a:buNone/>
              <a:defRPr sz="2000" b="1" i="0" u="none" strike="noStrike" cap="none">
                <a:solidFill>
                  <a:schemeClr val="dk1"/>
                </a:solidFill>
                <a:latin typeface="Noto Serif Hebrew"/>
                <a:ea typeface="Noto Serif Hebrew"/>
                <a:cs typeface="Noto Serif Hebrew"/>
                <a:sym typeface="Noto Serif Hebrew"/>
              </a:defRPr>
            </a:lvl7pPr>
            <a:lvl8pPr marL="3657600" marR="0" lvl="7" indent="-317500" algn="l" rtl="0">
              <a:lnSpc>
                <a:spcPct val="100000"/>
              </a:lnSpc>
              <a:spcBef>
                <a:spcPts val="0"/>
              </a:spcBef>
              <a:spcAft>
                <a:spcPts val="0"/>
              </a:spcAft>
              <a:buClr>
                <a:schemeClr val="dk1"/>
              </a:buClr>
              <a:buSzPts val="2000"/>
              <a:buFont typeface="Noto Serif Hebrew"/>
              <a:buNone/>
              <a:defRPr sz="2000" b="1" i="0" u="none" strike="noStrike" cap="none">
                <a:solidFill>
                  <a:schemeClr val="dk1"/>
                </a:solidFill>
                <a:latin typeface="Noto Serif Hebrew"/>
                <a:ea typeface="Noto Serif Hebrew"/>
                <a:cs typeface="Noto Serif Hebrew"/>
                <a:sym typeface="Noto Serif Hebrew"/>
              </a:defRPr>
            </a:lvl8pPr>
            <a:lvl9pPr marL="4114800" marR="0" lvl="8" indent="-317500" algn="l" rtl="0">
              <a:lnSpc>
                <a:spcPct val="100000"/>
              </a:lnSpc>
              <a:spcBef>
                <a:spcPts val="0"/>
              </a:spcBef>
              <a:spcAft>
                <a:spcPts val="0"/>
              </a:spcAft>
              <a:buClr>
                <a:schemeClr val="dk1"/>
              </a:buClr>
              <a:buSzPts val="2000"/>
              <a:buFont typeface="Noto Serif Hebrew"/>
              <a:buNone/>
              <a:defRPr sz="2000" b="1" i="0" u="none" strike="noStrike" cap="none">
                <a:solidFill>
                  <a:schemeClr val="dk1"/>
                </a:solidFill>
                <a:latin typeface="Noto Serif Hebrew"/>
                <a:ea typeface="Noto Serif Hebrew"/>
                <a:cs typeface="Noto Serif Hebrew"/>
                <a:sym typeface="Noto Serif Hebrew"/>
              </a:defRPr>
            </a:lvl9pPr>
          </a:lstStyle>
          <a:p>
            <a:r>
              <a:rPr lang="en-GB" dirty="0"/>
              <a:t>Implementation and Evaluation: </a:t>
            </a:r>
          </a:p>
        </p:txBody>
      </p:sp>
      <p:sp>
        <p:nvSpPr>
          <p:cNvPr id="17" name="Title 9">
            <a:extLst>
              <a:ext uri="{FF2B5EF4-FFF2-40B4-BE49-F238E27FC236}">
                <a16:creationId xmlns:a16="http://schemas.microsoft.com/office/drawing/2014/main" id="{00D6DECC-578D-AEEA-6F01-4D4A38CB243C}"/>
              </a:ext>
            </a:extLst>
          </p:cNvPr>
          <p:cNvSpPr txBox="1">
            <a:spLocks/>
          </p:cNvSpPr>
          <p:nvPr/>
        </p:nvSpPr>
        <p:spPr>
          <a:xfrm>
            <a:off x="3108051" y="3763652"/>
            <a:ext cx="740100" cy="4233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1pPr>
            <a:lvl2pPr marR="0" lvl="1"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2pPr>
            <a:lvl3pPr marR="0" lvl="2"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3pPr>
            <a:lvl4pPr marR="0" lvl="3"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4pPr>
            <a:lvl5pPr marR="0" lvl="4"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5pPr>
            <a:lvl6pPr marR="0" lvl="5"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6pPr>
            <a:lvl7pPr marR="0" lvl="6"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7pPr>
            <a:lvl8pPr marR="0" lvl="7"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8pPr>
            <a:lvl9pPr marR="0" lvl="8" algn="l" rtl="0">
              <a:lnSpc>
                <a:spcPct val="100000"/>
              </a:lnSpc>
              <a:spcBef>
                <a:spcPts val="0"/>
              </a:spcBef>
              <a:spcAft>
                <a:spcPts val="0"/>
              </a:spcAft>
              <a:buClr>
                <a:schemeClr val="dk1"/>
              </a:buClr>
              <a:buSzPts val="3000"/>
              <a:buFont typeface="DM Sans"/>
              <a:buNone/>
              <a:defRPr sz="3000" b="1" i="0" u="none" strike="noStrike" cap="none">
                <a:solidFill>
                  <a:schemeClr val="dk1"/>
                </a:solidFill>
                <a:latin typeface="DM Sans"/>
                <a:ea typeface="DM Sans"/>
                <a:cs typeface="DM Sans"/>
                <a:sym typeface="DM Sans"/>
              </a:defRPr>
            </a:lvl9pPr>
          </a:lstStyle>
          <a:p>
            <a:r>
              <a:rPr lang="en-GB" dirty="0"/>
              <a:t>5</a:t>
            </a:r>
          </a:p>
        </p:txBody>
      </p:sp>
    </p:spTree>
    <p:extLst>
      <p:ext uri="{BB962C8B-B14F-4D97-AF65-F5344CB8AC3E}">
        <p14:creationId xmlns:p14="http://schemas.microsoft.com/office/powerpoint/2010/main" val="25060583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DB7D1-7C74-76FD-63DA-BB58AD150CC8}"/>
              </a:ext>
            </a:extLst>
          </p:cNvPr>
          <p:cNvSpPr>
            <a:spLocks noGrp="1"/>
          </p:cNvSpPr>
          <p:nvPr>
            <p:ph type="title"/>
          </p:nvPr>
        </p:nvSpPr>
        <p:spPr/>
        <p:txBody>
          <a:bodyPr/>
          <a:lstStyle/>
          <a:p>
            <a:r>
              <a:rPr lang="en-US" dirty="0"/>
              <a:t>Why are they important</a:t>
            </a:r>
          </a:p>
        </p:txBody>
      </p:sp>
      <p:sp>
        <p:nvSpPr>
          <p:cNvPr id="3" name="Text Placeholder 2">
            <a:extLst>
              <a:ext uri="{FF2B5EF4-FFF2-40B4-BE49-F238E27FC236}">
                <a16:creationId xmlns:a16="http://schemas.microsoft.com/office/drawing/2014/main" id="{23D428D3-3FFE-1557-001C-03745CFEAB5C}"/>
              </a:ext>
            </a:extLst>
          </p:cNvPr>
          <p:cNvSpPr>
            <a:spLocks noGrp="1"/>
          </p:cNvSpPr>
          <p:nvPr>
            <p:ph type="body" idx="1"/>
          </p:nvPr>
        </p:nvSpPr>
        <p:spPr>
          <a:xfrm>
            <a:off x="789396" y="1491293"/>
            <a:ext cx="7571646" cy="2161500"/>
          </a:xfrm>
        </p:spPr>
        <p:txBody>
          <a:bodyPr/>
          <a:lstStyle/>
          <a:p>
            <a:r>
              <a:rPr lang="en-US" sz="2800"/>
              <a:t>Addressing public needs (</a:t>
            </a:r>
            <a:r>
              <a:rPr lang="en-US" sz="2800" err="1"/>
              <a:t>eg</a:t>
            </a:r>
            <a:r>
              <a:rPr lang="en-US" sz="2800"/>
              <a:t> healthcare, environmental protection). </a:t>
            </a:r>
            <a:endParaRPr lang="en-US"/>
          </a:p>
          <a:p>
            <a:r>
              <a:rPr lang="en-US" sz="2800"/>
              <a:t>Promoting social justice and equality.</a:t>
            </a:r>
            <a:endParaRPr lang="en-US"/>
          </a:p>
          <a:p>
            <a:endParaRPr lang="en-US" dirty="0"/>
          </a:p>
        </p:txBody>
      </p:sp>
    </p:spTree>
    <p:extLst>
      <p:ext uri="{BB962C8B-B14F-4D97-AF65-F5344CB8AC3E}">
        <p14:creationId xmlns:p14="http://schemas.microsoft.com/office/powerpoint/2010/main" val="36272983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F1F2C-BE17-C5B9-A54D-7EF4251E2B0E}"/>
              </a:ext>
            </a:extLst>
          </p:cNvPr>
          <p:cNvSpPr>
            <a:spLocks noGrp="1"/>
          </p:cNvSpPr>
          <p:nvPr>
            <p:ph type="title"/>
          </p:nvPr>
        </p:nvSpPr>
        <p:spPr/>
        <p:txBody>
          <a:bodyPr/>
          <a:lstStyle/>
          <a:p>
            <a:r>
              <a:rPr lang="en-US" dirty="0"/>
              <a:t>Key Takeaways</a:t>
            </a:r>
          </a:p>
        </p:txBody>
      </p:sp>
      <p:sp>
        <p:nvSpPr>
          <p:cNvPr id="3" name="Text Placeholder 2">
            <a:extLst>
              <a:ext uri="{FF2B5EF4-FFF2-40B4-BE49-F238E27FC236}">
                <a16:creationId xmlns:a16="http://schemas.microsoft.com/office/drawing/2014/main" id="{3727D879-5462-0706-49E5-7E34A6945226}"/>
              </a:ext>
            </a:extLst>
          </p:cNvPr>
          <p:cNvSpPr>
            <a:spLocks noGrp="1"/>
          </p:cNvSpPr>
          <p:nvPr>
            <p:ph type="body" idx="1"/>
          </p:nvPr>
        </p:nvSpPr>
        <p:spPr>
          <a:xfrm>
            <a:off x="152583" y="1152475"/>
            <a:ext cx="9000395" cy="2161500"/>
          </a:xfrm>
        </p:spPr>
        <p:txBody>
          <a:bodyPr/>
          <a:lstStyle/>
          <a:p>
            <a:pPr marL="425450" indent="-285750">
              <a:buFont typeface="Calibri"/>
              <a:buChar char="-"/>
            </a:pPr>
            <a:r>
              <a:rPr lang="en-US" b="1" dirty="0"/>
              <a:t>What is it?</a:t>
            </a:r>
            <a:endParaRPr lang="en-US" dirty="0"/>
          </a:p>
          <a:p>
            <a:pPr>
              <a:buFont typeface="Calibri"/>
              <a:buChar char="-"/>
            </a:pPr>
            <a:r>
              <a:rPr lang="en-US" dirty="0"/>
              <a:t>Laws, regulations, and actions to solve societal problems and achieve social/economic goals.</a:t>
            </a:r>
          </a:p>
          <a:p>
            <a:pPr>
              <a:buFont typeface="Calibri"/>
              <a:buChar char="-"/>
            </a:pPr>
            <a:r>
              <a:rPr lang="en-US" b="1" dirty="0"/>
              <a:t>Examples:</a:t>
            </a:r>
            <a:endParaRPr lang="en-US" dirty="0"/>
          </a:p>
          <a:p>
            <a:pPr>
              <a:buFont typeface="Calibri"/>
              <a:buChar char="-"/>
            </a:pPr>
            <a:r>
              <a:rPr lang="en-US" dirty="0"/>
              <a:t>Education, healthcare, environment, labor, zoning laws</a:t>
            </a:r>
          </a:p>
          <a:p>
            <a:pPr>
              <a:buFont typeface="Calibri"/>
              <a:buChar char="-"/>
            </a:pPr>
            <a:r>
              <a:rPr lang="en-US" b="1" dirty="0"/>
              <a:t>History:</a:t>
            </a:r>
            <a:endParaRPr lang="en-US" dirty="0"/>
          </a:p>
          <a:p>
            <a:pPr>
              <a:buFont typeface="Calibri"/>
              <a:buChar char="-"/>
            </a:pPr>
            <a:r>
              <a:rPr lang="en-US" dirty="0"/>
              <a:t>Ancient civilizations made laws to regulate society</a:t>
            </a:r>
          </a:p>
          <a:p>
            <a:pPr>
              <a:buFont typeface="Calibri"/>
              <a:buChar char="-"/>
            </a:pPr>
            <a:r>
              <a:rPr lang="en-US" dirty="0"/>
              <a:t>Modern study began late 19th century (e.g., Woodrow Wilson)</a:t>
            </a:r>
          </a:p>
          <a:p>
            <a:pPr>
              <a:buFont typeface="Calibri"/>
              <a:buChar char="-"/>
            </a:pPr>
            <a:r>
              <a:rPr lang="en-US" dirty="0"/>
              <a:t>Post-WWII: formal field solving social, economic, and political issues</a:t>
            </a:r>
          </a:p>
          <a:p>
            <a:pPr>
              <a:buFont typeface="Calibri"/>
              <a:buChar char="-"/>
            </a:pPr>
            <a:r>
              <a:rPr lang="en-US" b="1" dirty="0"/>
              <a:t>Example:</a:t>
            </a:r>
            <a:endParaRPr lang="en-US" dirty="0"/>
          </a:p>
          <a:p>
            <a:pPr>
              <a:buFont typeface="Calibri"/>
              <a:buChar char="-"/>
            </a:pPr>
            <a:r>
              <a:rPr lang="en-US" b="1" dirty="0"/>
              <a:t>US Minimum Wage (1938)</a:t>
            </a:r>
            <a:r>
              <a:rPr lang="en-US" dirty="0"/>
              <a:t> – ensures living wages; debates continue over its impact</a:t>
            </a:r>
          </a:p>
          <a:p>
            <a:pPr>
              <a:buFont typeface="Calibri"/>
              <a:buChar char="-"/>
            </a:pPr>
            <a:r>
              <a:rPr lang="en-US" b="1" dirty="0"/>
              <a:t>Policy-Making Steps:</a:t>
            </a:r>
            <a:endParaRPr lang="en-US" dirty="0"/>
          </a:p>
          <a:p>
            <a:pPr>
              <a:buFont typeface="Calibri"/>
              <a:buChar char="-"/>
            </a:pPr>
            <a:r>
              <a:rPr lang="en-US" dirty="0"/>
              <a:t>Identify the problem -&gt; Set agenda and priority -&gt; Formulate solutions -&gt; Make decision -&gt; Implement and evaluate</a:t>
            </a:r>
          </a:p>
          <a:p>
            <a:pPr>
              <a:buFont typeface="Calibri"/>
              <a:buChar char="-"/>
            </a:pPr>
            <a:r>
              <a:rPr lang="en-US" b="1" dirty="0"/>
              <a:t>Purpose:</a:t>
            </a:r>
            <a:endParaRPr lang="en-US" dirty="0"/>
          </a:p>
          <a:p>
            <a:pPr>
              <a:buFont typeface="Calibri"/>
              <a:buChar char="-"/>
            </a:pPr>
            <a:r>
              <a:rPr lang="en-US" dirty="0"/>
              <a:t>Meet public needs and promote social justice</a:t>
            </a:r>
          </a:p>
          <a:p>
            <a:pPr>
              <a:buFont typeface="Calibri"/>
              <a:buChar char="-"/>
            </a:pPr>
            <a:endParaRPr lang="en-US" dirty="0"/>
          </a:p>
        </p:txBody>
      </p:sp>
    </p:spTree>
    <p:extLst>
      <p:ext uri="{BB962C8B-B14F-4D97-AF65-F5344CB8AC3E}">
        <p14:creationId xmlns:p14="http://schemas.microsoft.com/office/powerpoint/2010/main" val="14981009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A25EA-F2B5-BFC5-834A-6975042DA277}"/>
              </a:ext>
            </a:extLst>
          </p:cNvPr>
          <p:cNvSpPr>
            <a:spLocks noGrp="1"/>
          </p:cNvSpPr>
          <p:nvPr>
            <p:ph type="title"/>
          </p:nvPr>
        </p:nvSpPr>
        <p:spPr>
          <a:xfrm>
            <a:off x="715100" y="445025"/>
            <a:ext cx="7713900" cy="572700"/>
          </a:xfrm>
        </p:spPr>
        <p:txBody>
          <a:bodyPr wrap="square" anchor="ctr">
            <a:normAutofit/>
          </a:bodyPr>
          <a:lstStyle/>
          <a:p>
            <a:pPr>
              <a:lnSpc>
                <a:spcPct val="90000"/>
              </a:lnSpc>
            </a:pPr>
            <a:r>
              <a:rPr lang="en-US" sz="2800" dirty="0"/>
              <a:t>Let's practice!</a:t>
            </a:r>
          </a:p>
        </p:txBody>
      </p:sp>
      <p:pic>
        <p:nvPicPr>
          <p:cNvPr id="6" name="Picture 5" descr="Bernice Teacher Angry | Great PowerPoint ClipArt for Presentations -  PresenterMedia.com">
            <a:extLst>
              <a:ext uri="{FF2B5EF4-FFF2-40B4-BE49-F238E27FC236}">
                <a16:creationId xmlns:a16="http://schemas.microsoft.com/office/drawing/2014/main" id="{47A759EF-14F9-FEBF-8FE8-6CED2ABAE005}"/>
              </a:ext>
            </a:extLst>
          </p:cNvPr>
          <p:cNvPicPr>
            <a:picLocks noChangeAspect="1"/>
          </p:cNvPicPr>
          <p:nvPr/>
        </p:nvPicPr>
        <p:blipFill>
          <a:blip r:embed="rId2"/>
          <a:srcRect l="237" r="1488" b="1"/>
          <a:stretch>
            <a:fillRect/>
          </a:stretch>
        </p:blipFill>
        <p:spPr>
          <a:xfrm>
            <a:off x="715100" y="1208225"/>
            <a:ext cx="3666450" cy="3264408"/>
          </a:xfrm>
          <a:prstGeom prst="rect">
            <a:avLst/>
          </a:prstGeom>
          <a:noFill/>
          <a:ln>
            <a:noFill/>
          </a:ln>
        </p:spPr>
      </p:pic>
      <p:sp>
        <p:nvSpPr>
          <p:cNvPr id="3" name="Text Placeholder 2">
            <a:extLst>
              <a:ext uri="{FF2B5EF4-FFF2-40B4-BE49-F238E27FC236}">
                <a16:creationId xmlns:a16="http://schemas.microsoft.com/office/drawing/2014/main" id="{5CFEFBBE-DE9A-0A08-96A5-A07945C6BDB6}"/>
              </a:ext>
            </a:extLst>
          </p:cNvPr>
          <p:cNvSpPr>
            <a:spLocks noGrp="1"/>
          </p:cNvSpPr>
          <p:nvPr>
            <p:ph type="body" idx="4294967295"/>
          </p:nvPr>
        </p:nvSpPr>
        <p:spPr>
          <a:xfrm>
            <a:off x="4762550" y="1208225"/>
            <a:ext cx="3666450" cy="3264408"/>
          </a:xfrm>
        </p:spPr>
        <p:txBody>
          <a:bodyPr anchor="t">
            <a:normAutofit/>
          </a:bodyPr>
          <a:lstStyle/>
          <a:p>
            <a:pPr>
              <a:spcAft>
                <a:spcPts val="600"/>
              </a:spcAft>
              <a:buClr>
                <a:srgbClr val="000000"/>
              </a:buClr>
              <a:buFont typeface="Arial"/>
            </a:pPr>
            <a:r>
              <a:rPr lang="en-US" b="0" i="0" u="none" strike="noStrike" cap="none" dirty="0"/>
              <a:t>You are given a common school issue: Late homework submission</a:t>
            </a:r>
          </a:p>
          <a:p>
            <a:pPr>
              <a:spcAft>
                <a:spcPts val="600"/>
              </a:spcAft>
              <a:buClr>
                <a:srgbClr val="000000"/>
              </a:buClr>
              <a:buFont typeface="Arial"/>
            </a:pPr>
            <a:r>
              <a:rPr lang="en-US" b="0" i="0" u="none" strike="noStrike" cap="none" dirty="0"/>
              <a:t>You are tasked to design a simple policy that includes:</a:t>
            </a:r>
          </a:p>
          <a:p>
            <a:pPr>
              <a:spcAft>
                <a:spcPts val="600"/>
              </a:spcAft>
              <a:buClr>
                <a:srgbClr val="000000"/>
              </a:buClr>
              <a:buFont typeface="Arial"/>
            </a:pPr>
            <a:r>
              <a:rPr lang="en-US" b="0" i="0" u="none" strike="noStrike" cap="none" dirty="0">
                <a:highlight>
                  <a:srgbClr val="FFFF00"/>
                </a:highlight>
              </a:rPr>
              <a:t>The rule:</a:t>
            </a:r>
            <a:r>
              <a:rPr lang="en-US" b="0" i="0" u="none" strike="noStrike" cap="none" dirty="0"/>
              <a:t> What is your main policy idea?</a:t>
            </a:r>
          </a:p>
          <a:p>
            <a:pPr>
              <a:spcAft>
                <a:spcPts val="600"/>
              </a:spcAft>
              <a:buClr>
                <a:srgbClr val="000000"/>
              </a:buClr>
              <a:buFont typeface="Arial"/>
            </a:pPr>
            <a:r>
              <a:rPr lang="en-US" b="0" i="0" u="none" strike="noStrike" cap="none" dirty="0">
                <a:highlight>
                  <a:srgbClr val="FFFF00"/>
                </a:highlight>
              </a:rPr>
              <a:t>Why it’s needed:</a:t>
            </a:r>
            <a:r>
              <a:rPr lang="en-US" b="0" i="0" u="none" strike="noStrike" cap="none" dirty="0"/>
              <a:t> What problem does it solve?</a:t>
            </a:r>
          </a:p>
          <a:p>
            <a:pPr>
              <a:spcAft>
                <a:spcPts val="600"/>
              </a:spcAft>
              <a:buClr>
                <a:srgbClr val="000000"/>
              </a:buClr>
              <a:buFont typeface="Arial"/>
            </a:pPr>
            <a:r>
              <a:rPr lang="en-US" b="0" i="0" u="none" strike="noStrike" cap="none" dirty="0">
                <a:highlight>
                  <a:srgbClr val="FFFF00"/>
                </a:highlight>
              </a:rPr>
              <a:t>How it will be enforced:</a:t>
            </a:r>
            <a:r>
              <a:rPr lang="en-US" b="0" i="0" u="none" strike="noStrike" cap="none" dirty="0"/>
              <a:t> How will people follow it?</a:t>
            </a:r>
          </a:p>
          <a:p>
            <a:pPr>
              <a:spcAft>
                <a:spcPts val="600"/>
              </a:spcAft>
              <a:buClr>
                <a:srgbClr val="000000"/>
              </a:buClr>
              <a:buFont typeface="Arial"/>
            </a:pPr>
            <a:endParaRPr lang="en-US" b="0" i="0" u="none" strike="noStrike" cap="none" dirty="0"/>
          </a:p>
          <a:p>
            <a:pPr>
              <a:spcAft>
                <a:spcPts val="600"/>
              </a:spcAft>
              <a:buClr>
                <a:srgbClr val="000000"/>
              </a:buClr>
              <a:buFont typeface="Arial"/>
            </a:pPr>
            <a:endParaRPr lang="en-US" b="0" i="0" u="none" strike="noStrike" cap="none" dirty="0"/>
          </a:p>
          <a:p>
            <a:pPr>
              <a:spcAft>
                <a:spcPts val="600"/>
              </a:spcAft>
              <a:buClr>
                <a:srgbClr val="000000"/>
              </a:buClr>
              <a:buFont typeface="Arial"/>
            </a:pPr>
            <a:endParaRPr lang="en-US" b="0" i="0" u="none" strike="noStrike" cap="none" dirty="0"/>
          </a:p>
        </p:txBody>
      </p:sp>
      <p:sp>
        <p:nvSpPr>
          <p:cNvPr id="4" name="TextBox 3">
            <a:extLst>
              <a:ext uri="{FF2B5EF4-FFF2-40B4-BE49-F238E27FC236}">
                <a16:creationId xmlns:a16="http://schemas.microsoft.com/office/drawing/2014/main" id="{49F84224-DD0D-7932-3954-67995509B2BC}"/>
              </a:ext>
            </a:extLst>
          </p:cNvPr>
          <p:cNvSpPr txBox="1"/>
          <p:nvPr/>
        </p:nvSpPr>
        <p:spPr>
          <a:xfrm>
            <a:off x="4572000" y="3627498"/>
            <a:ext cx="3962944" cy="307777"/>
          </a:xfrm>
          <a:prstGeom prst="rect">
            <a:avLst/>
          </a:prstGeom>
          <a:noFill/>
        </p:spPr>
        <p:txBody>
          <a:bodyPr wrap="none" rtlCol="0">
            <a:spAutoFit/>
          </a:bodyPr>
          <a:lstStyle/>
          <a:p>
            <a:r>
              <a:rPr lang="en-CN" dirty="0"/>
              <a:t>Think of something other than behavior points!!</a:t>
            </a:r>
          </a:p>
        </p:txBody>
      </p:sp>
    </p:spTree>
    <p:extLst>
      <p:ext uri="{BB962C8B-B14F-4D97-AF65-F5344CB8AC3E}">
        <p14:creationId xmlns:p14="http://schemas.microsoft.com/office/powerpoint/2010/main" val="10416961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D96DF-984A-CB4D-919C-93ECC4C5ACF9}"/>
              </a:ext>
            </a:extLst>
          </p:cNvPr>
          <p:cNvSpPr>
            <a:spLocks noGrp="1"/>
          </p:cNvSpPr>
          <p:nvPr>
            <p:ph type="ctrTitle"/>
          </p:nvPr>
        </p:nvSpPr>
        <p:spPr>
          <a:xfrm flipH="1">
            <a:off x="2117035" y="611200"/>
            <a:ext cx="6311861" cy="2500800"/>
          </a:xfrm>
        </p:spPr>
        <p:txBody>
          <a:bodyPr/>
          <a:lstStyle/>
          <a:p>
            <a:r>
              <a:rPr lang="en-CN" dirty="0"/>
              <a:t>T</a:t>
            </a:r>
            <a:r>
              <a:rPr lang="en-US" dirty="0"/>
              <a:t>h</a:t>
            </a:r>
            <a:r>
              <a:rPr lang="en-CN" dirty="0"/>
              <a:t>anks for listening!</a:t>
            </a:r>
          </a:p>
        </p:txBody>
      </p:sp>
      <p:sp>
        <p:nvSpPr>
          <p:cNvPr id="3" name="Subtitle 2">
            <a:extLst>
              <a:ext uri="{FF2B5EF4-FFF2-40B4-BE49-F238E27FC236}">
                <a16:creationId xmlns:a16="http://schemas.microsoft.com/office/drawing/2014/main" id="{C099C6FD-BE18-E60C-2023-D0190AB466F1}"/>
              </a:ext>
            </a:extLst>
          </p:cNvPr>
          <p:cNvSpPr>
            <a:spLocks noGrp="1"/>
          </p:cNvSpPr>
          <p:nvPr>
            <p:ph type="subTitle" idx="1"/>
          </p:nvPr>
        </p:nvSpPr>
        <p:spPr>
          <a:xfrm flipH="1">
            <a:off x="4069896" y="2994061"/>
            <a:ext cx="4359000" cy="602100"/>
          </a:xfrm>
        </p:spPr>
        <p:txBody>
          <a:bodyPr/>
          <a:lstStyle/>
          <a:p>
            <a:r>
              <a:rPr lang="en-CN" dirty="0"/>
              <a:t>See you in our next session </a:t>
            </a:r>
            <a:r>
              <a:rPr lang="en-CN" dirty="0">
                <a:sym typeface="Wingdings" pitchFamily="2" charset="2"/>
              </a:rPr>
              <a:t></a:t>
            </a:r>
            <a:endParaRPr lang="en-CN" dirty="0"/>
          </a:p>
        </p:txBody>
      </p:sp>
    </p:spTree>
    <p:extLst>
      <p:ext uri="{BB962C8B-B14F-4D97-AF65-F5344CB8AC3E}">
        <p14:creationId xmlns:p14="http://schemas.microsoft.com/office/powerpoint/2010/main" val="2503544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74" name="Google Shape;474;p36"/>
          <p:cNvSpPr txBox="1">
            <a:spLocks noGrp="1"/>
          </p:cNvSpPr>
          <p:nvPr>
            <p:ph type="title"/>
          </p:nvPr>
        </p:nvSpPr>
        <p:spPr>
          <a:xfrm>
            <a:off x="1366440" y="1558910"/>
            <a:ext cx="6411120" cy="1196700"/>
          </a:xfrm>
          <a:prstGeom prst="rect">
            <a:avLst/>
          </a:prstGeom>
        </p:spPr>
        <p:txBody>
          <a:bodyPr spcFirstLastPara="1" wrap="square" lIns="91425" tIns="91425" rIns="91425" bIns="91425" anchor="b" anchorCtr="0">
            <a:noAutofit/>
          </a:bodyPr>
          <a:lstStyle/>
          <a:p>
            <a:r>
              <a:rPr lang="en-GB" dirty="0"/>
              <a:t>What are public policies?</a:t>
            </a:r>
            <a:endParaRPr lang="en-US" dirty="0"/>
          </a:p>
        </p:txBody>
      </p:sp>
      <p:cxnSp>
        <p:nvCxnSpPr>
          <p:cNvPr id="475" name="Google Shape;475;p36"/>
          <p:cNvCxnSpPr/>
          <p:nvPr/>
        </p:nvCxnSpPr>
        <p:spPr>
          <a:xfrm>
            <a:off x="2284026" y="2755610"/>
            <a:ext cx="4829400" cy="0"/>
          </a:xfrm>
          <a:prstGeom prst="straightConnector1">
            <a:avLst/>
          </a:prstGeom>
          <a:noFill/>
          <a:ln w="9525" cap="rnd" cmpd="sng">
            <a:solidFill>
              <a:schemeClr val="dk1"/>
            </a:solidFill>
            <a:prstDash val="solid"/>
            <a:round/>
            <a:headEnd type="none" w="med" len="med"/>
            <a:tailEnd type="none" w="med" len="med"/>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43C7338-D968-52C2-FCA3-1F1FB16C650F}"/>
              </a:ext>
            </a:extLst>
          </p:cNvPr>
          <p:cNvSpPr>
            <a:spLocks noGrp="1"/>
          </p:cNvSpPr>
          <p:nvPr>
            <p:ph type="body" idx="1"/>
          </p:nvPr>
        </p:nvSpPr>
        <p:spPr>
          <a:xfrm>
            <a:off x="639825" y="578340"/>
            <a:ext cx="7704000" cy="2161500"/>
          </a:xfrm>
        </p:spPr>
        <p:txBody>
          <a:bodyPr/>
          <a:lstStyle/>
          <a:p>
            <a:r>
              <a:rPr lang="en-GB" sz="2400" dirty="0"/>
              <a:t>Public policy is the framework of laws, regulations, and actions governments implement to achieve social and economic goals. It’s a statement of the government’s intent and commitment to address a particular issue or problem.</a:t>
            </a:r>
          </a:p>
          <a:p>
            <a:pPr marL="139700" indent="0">
              <a:buNone/>
            </a:pPr>
            <a:endParaRPr lang="en-GB" sz="2400" dirty="0"/>
          </a:p>
          <a:p>
            <a:r>
              <a:rPr lang="en-GB" sz="2400" dirty="0"/>
              <a:t>Examples: Education policy, healthcare policy, environmental policy, </a:t>
            </a:r>
            <a:r>
              <a:rPr lang="en-GB" sz="2400" dirty="0" err="1"/>
              <a:t>labor</a:t>
            </a:r>
            <a:r>
              <a:rPr lang="en-GB" sz="2400" dirty="0"/>
              <a:t> and employment policies, zoning laws</a:t>
            </a:r>
          </a:p>
        </p:txBody>
      </p:sp>
      <p:grpSp>
        <p:nvGrpSpPr>
          <p:cNvPr id="4" name="Google Shape;1717;p60">
            <a:extLst>
              <a:ext uri="{FF2B5EF4-FFF2-40B4-BE49-F238E27FC236}">
                <a16:creationId xmlns:a16="http://schemas.microsoft.com/office/drawing/2014/main" id="{DC6F0433-13FC-9237-7D05-EE0CAFF9F4B0}"/>
              </a:ext>
            </a:extLst>
          </p:cNvPr>
          <p:cNvGrpSpPr/>
          <p:nvPr/>
        </p:nvGrpSpPr>
        <p:grpSpPr>
          <a:xfrm flipH="1">
            <a:off x="5183215" y="3095105"/>
            <a:ext cx="3485374" cy="1755770"/>
            <a:chOff x="105500" y="3509671"/>
            <a:chExt cx="3622140" cy="1633621"/>
          </a:xfrm>
        </p:grpSpPr>
        <p:grpSp>
          <p:nvGrpSpPr>
            <p:cNvPr id="5" name="Google Shape;1718;p60">
              <a:extLst>
                <a:ext uri="{FF2B5EF4-FFF2-40B4-BE49-F238E27FC236}">
                  <a16:creationId xmlns:a16="http://schemas.microsoft.com/office/drawing/2014/main" id="{07F3FB55-8BF6-E07F-0C3A-738C892EE4A3}"/>
                </a:ext>
              </a:extLst>
            </p:cNvPr>
            <p:cNvGrpSpPr/>
            <p:nvPr/>
          </p:nvGrpSpPr>
          <p:grpSpPr>
            <a:xfrm>
              <a:off x="714587" y="4199402"/>
              <a:ext cx="3013054" cy="943890"/>
              <a:chOff x="714587" y="4199402"/>
              <a:chExt cx="3013054" cy="943890"/>
            </a:xfrm>
          </p:grpSpPr>
          <p:sp>
            <p:nvSpPr>
              <p:cNvPr id="33" name="Google Shape;1719;p60">
                <a:extLst>
                  <a:ext uri="{FF2B5EF4-FFF2-40B4-BE49-F238E27FC236}">
                    <a16:creationId xmlns:a16="http://schemas.microsoft.com/office/drawing/2014/main" id="{3CB5A1EC-EC7F-79C0-BFC6-F70B91D7DD21}"/>
                  </a:ext>
                </a:extLst>
              </p:cNvPr>
              <p:cNvSpPr/>
              <p:nvPr/>
            </p:nvSpPr>
            <p:spPr>
              <a:xfrm>
                <a:off x="1299137" y="4447420"/>
                <a:ext cx="153389" cy="153389"/>
              </a:xfrm>
              <a:custGeom>
                <a:avLst/>
                <a:gdLst/>
                <a:ahLst/>
                <a:cxnLst/>
                <a:rect l="l" t="t" r="r" b="b"/>
                <a:pathLst>
                  <a:path w="5320" h="5320" extrusionOk="0">
                    <a:moveTo>
                      <a:pt x="2675" y="0"/>
                    </a:moveTo>
                    <a:cubicBezTo>
                      <a:pt x="1186" y="0"/>
                      <a:pt x="1" y="1216"/>
                      <a:pt x="1" y="2675"/>
                    </a:cubicBezTo>
                    <a:cubicBezTo>
                      <a:pt x="1" y="4134"/>
                      <a:pt x="1186" y="5319"/>
                      <a:pt x="2675" y="5319"/>
                    </a:cubicBezTo>
                    <a:cubicBezTo>
                      <a:pt x="4134" y="5319"/>
                      <a:pt x="5320" y="4134"/>
                      <a:pt x="5320" y="2675"/>
                    </a:cubicBezTo>
                    <a:cubicBezTo>
                      <a:pt x="5320" y="1216"/>
                      <a:pt x="4134" y="0"/>
                      <a:pt x="2675" y="0"/>
                    </a:cubicBezTo>
                    <a:close/>
                  </a:path>
                </a:pathLst>
              </a:custGeom>
              <a:solidFill>
                <a:srgbClr val="E2F7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720;p60">
                <a:extLst>
                  <a:ext uri="{FF2B5EF4-FFF2-40B4-BE49-F238E27FC236}">
                    <a16:creationId xmlns:a16="http://schemas.microsoft.com/office/drawing/2014/main" id="{FC96A73F-695F-6ED5-19DF-D2490E274533}"/>
                  </a:ext>
                </a:extLst>
              </p:cNvPr>
              <p:cNvSpPr/>
              <p:nvPr/>
            </p:nvSpPr>
            <p:spPr>
              <a:xfrm>
                <a:off x="3145685" y="4794447"/>
                <a:ext cx="309373" cy="139376"/>
              </a:xfrm>
              <a:custGeom>
                <a:avLst/>
                <a:gdLst/>
                <a:ahLst/>
                <a:cxnLst/>
                <a:rect l="l" t="t" r="r" b="b"/>
                <a:pathLst>
                  <a:path w="10730" h="4834" extrusionOk="0">
                    <a:moveTo>
                      <a:pt x="0" y="1"/>
                    </a:moveTo>
                    <a:lnTo>
                      <a:pt x="0" y="4834"/>
                    </a:lnTo>
                    <a:lnTo>
                      <a:pt x="10730" y="4834"/>
                    </a:lnTo>
                    <a:lnTo>
                      <a:pt x="10730" y="1"/>
                    </a:lnTo>
                    <a:close/>
                  </a:path>
                </a:pathLst>
              </a:custGeom>
              <a:solidFill>
                <a:srgbClr val="44A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721;p60">
                <a:extLst>
                  <a:ext uri="{FF2B5EF4-FFF2-40B4-BE49-F238E27FC236}">
                    <a16:creationId xmlns:a16="http://schemas.microsoft.com/office/drawing/2014/main" id="{14E34779-CAB6-9194-9253-627EE5FF5FAA}"/>
                  </a:ext>
                </a:extLst>
              </p:cNvPr>
              <p:cNvSpPr/>
              <p:nvPr/>
            </p:nvSpPr>
            <p:spPr>
              <a:xfrm>
                <a:off x="2861743" y="4933795"/>
                <a:ext cx="492546" cy="209497"/>
              </a:xfrm>
              <a:custGeom>
                <a:avLst/>
                <a:gdLst/>
                <a:ahLst/>
                <a:cxnLst/>
                <a:rect l="l" t="t" r="r" b="b"/>
                <a:pathLst>
                  <a:path w="17083" h="7266" extrusionOk="0">
                    <a:moveTo>
                      <a:pt x="0" y="1"/>
                    </a:moveTo>
                    <a:lnTo>
                      <a:pt x="0" y="7265"/>
                    </a:lnTo>
                    <a:lnTo>
                      <a:pt x="17082" y="7265"/>
                    </a:lnTo>
                    <a:lnTo>
                      <a:pt x="17082" y="1"/>
                    </a:lnTo>
                    <a:close/>
                  </a:path>
                </a:pathLst>
              </a:custGeom>
              <a:solidFill>
                <a:srgbClr val="44A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722;p60">
                <a:extLst>
                  <a:ext uri="{FF2B5EF4-FFF2-40B4-BE49-F238E27FC236}">
                    <a16:creationId xmlns:a16="http://schemas.microsoft.com/office/drawing/2014/main" id="{7D78E35D-AA94-506E-82E5-721D578716E2}"/>
                  </a:ext>
                </a:extLst>
              </p:cNvPr>
              <p:cNvSpPr/>
              <p:nvPr/>
            </p:nvSpPr>
            <p:spPr>
              <a:xfrm>
                <a:off x="1076550" y="4200267"/>
                <a:ext cx="1355791" cy="258570"/>
              </a:xfrm>
              <a:custGeom>
                <a:avLst/>
                <a:gdLst/>
                <a:ahLst/>
                <a:cxnLst/>
                <a:rect l="l" t="t" r="r" b="b"/>
                <a:pathLst>
                  <a:path w="47023" h="8968" extrusionOk="0">
                    <a:moveTo>
                      <a:pt x="1459" y="1"/>
                    </a:moveTo>
                    <a:cubicBezTo>
                      <a:pt x="669" y="1"/>
                      <a:pt x="0" y="669"/>
                      <a:pt x="0" y="1460"/>
                    </a:cubicBezTo>
                    <a:lnTo>
                      <a:pt x="0" y="7508"/>
                    </a:lnTo>
                    <a:cubicBezTo>
                      <a:pt x="0" y="8329"/>
                      <a:pt x="669" y="8967"/>
                      <a:pt x="1459" y="8967"/>
                    </a:cubicBezTo>
                    <a:lnTo>
                      <a:pt x="47022" y="8967"/>
                    </a:lnTo>
                    <a:lnTo>
                      <a:pt x="47022" y="8207"/>
                    </a:lnTo>
                    <a:cubicBezTo>
                      <a:pt x="46657" y="8207"/>
                      <a:pt x="46323" y="7903"/>
                      <a:pt x="46323" y="7508"/>
                    </a:cubicBezTo>
                    <a:lnTo>
                      <a:pt x="46323" y="1460"/>
                    </a:lnTo>
                    <a:cubicBezTo>
                      <a:pt x="46323" y="1064"/>
                      <a:pt x="46657" y="761"/>
                      <a:pt x="47022" y="761"/>
                    </a:cubicBezTo>
                    <a:lnTo>
                      <a:pt x="4702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723;p60">
                <a:extLst>
                  <a:ext uri="{FF2B5EF4-FFF2-40B4-BE49-F238E27FC236}">
                    <a16:creationId xmlns:a16="http://schemas.microsoft.com/office/drawing/2014/main" id="{8EED50A4-EE42-E804-E174-4D08A9C3A28B}"/>
                  </a:ext>
                </a:extLst>
              </p:cNvPr>
              <p:cNvSpPr/>
              <p:nvPr/>
            </p:nvSpPr>
            <p:spPr>
              <a:xfrm>
                <a:off x="1077415" y="4427266"/>
                <a:ext cx="1354926" cy="31572"/>
              </a:xfrm>
              <a:custGeom>
                <a:avLst/>
                <a:gdLst/>
                <a:ahLst/>
                <a:cxnLst/>
                <a:rect l="l" t="t" r="r" b="b"/>
                <a:pathLst>
                  <a:path w="46993" h="1095" extrusionOk="0">
                    <a:moveTo>
                      <a:pt x="0" y="0"/>
                    </a:moveTo>
                    <a:cubicBezTo>
                      <a:pt x="183" y="638"/>
                      <a:pt x="760" y="1094"/>
                      <a:pt x="1429" y="1094"/>
                    </a:cubicBezTo>
                    <a:lnTo>
                      <a:pt x="46992" y="1094"/>
                    </a:lnTo>
                    <a:lnTo>
                      <a:pt x="46992" y="334"/>
                    </a:lnTo>
                    <a:cubicBezTo>
                      <a:pt x="46749" y="334"/>
                      <a:pt x="46536" y="213"/>
                      <a:pt x="46415"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724;p60">
                <a:extLst>
                  <a:ext uri="{FF2B5EF4-FFF2-40B4-BE49-F238E27FC236}">
                    <a16:creationId xmlns:a16="http://schemas.microsoft.com/office/drawing/2014/main" id="{6BED08BF-4670-D3E9-20BD-AF2BB0974830}"/>
                  </a:ext>
                </a:extLst>
              </p:cNvPr>
              <p:cNvSpPr/>
              <p:nvPr/>
            </p:nvSpPr>
            <p:spPr>
              <a:xfrm>
                <a:off x="1078280" y="4199402"/>
                <a:ext cx="1354061" cy="31572"/>
              </a:xfrm>
              <a:custGeom>
                <a:avLst/>
                <a:gdLst/>
                <a:ahLst/>
                <a:cxnLst/>
                <a:rect l="l" t="t" r="r" b="b"/>
                <a:pathLst>
                  <a:path w="46963" h="1095" extrusionOk="0">
                    <a:moveTo>
                      <a:pt x="1399" y="0"/>
                    </a:moveTo>
                    <a:cubicBezTo>
                      <a:pt x="761" y="0"/>
                      <a:pt x="183" y="456"/>
                      <a:pt x="1" y="1094"/>
                    </a:cubicBezTo>
                    <a:lnTo>
                      <a:pt x="46385" y="1094"/>
                    </a:lnTo>
                    <a:cubicBezTo>
                      <a:pt x="46537" y="912"/>
                      <a:pt x="46749" y="791"/>
                      <a:pt x="46962" y="791"/>
                    </a:cubicBezTo>
                    <a:lnTo>
                      <a:pt x="46962" y="31"/>
                    </a:lnTo>
                    <a:lnTo>
                      <a:pt x="46932" y="31"/>
                    </a:lnTo>
                    <a:lnTo>
                      <a:pt x="4693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725;p60">
                <a:extLst>
                  <a:ext uri="{FF2B5EF4-FFF2-40B4-BE49-F238E27FC236}">
                    <a16:creationId xmlns:a16="http://schemas.microsoft.com/office/drawing/2014/main" id="{15257DA3-2D82-425F-23FF-8AD55945651D}"/>
                  </a:ext>
                </a:extLst>
              </p:cNvPr>
              <p:cNvSpPr/>
              <p:nvPr/>
            </p:nvSpPr>
            <p:spPr>
              <a:xfrm>
                <a:off x="2400740" y="4210791"/>
                <a:ext cx="1119191" cy="236657"/>
              </a:xfrm>
              <a:custGeom>
                <a:avLst/>
                <a:gdLst/>
                <a:ahLst/>
                <a:cxnLst/>
                <a:rect l="l" t="t" r="r" b="b"/>
                <a:pathLst>
                  <a:path w="38817" h="8208" extrusionOk="0">
                    <a:moveTo>
                      <a:pt x="1095" y="0"/>
                    </a:moveTo>
                    <a:cubicBezTo>
                      <a:pt x="487" y="0"/>
                      <a:pt x="1" y="487"/>
                      <a:pt x="1" y="1095"/>
                    </a:cubicBezTo>
                    <a:lnTo>
                      <a:pt x="1" y="7113"/>
                    </a:lnTo>
                    <a:cubicBezTo>
                      <a:pt x="1" y="7721"/>
                      <a:pt x="487" y="8207"/>
                      <a:pt x="1095" y="8207"/>
                    </a:cubicBezTo>
                    <a:lnTo>
                      <a:pt x="38816" y="8207"/>
                    </a:lnTo>
                    <a:lnTo>
                      <a:pt x="3881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726;p60">
                <a:extLst>
                  <a:ext uri="{FF2B5EF4-FFF2-40B4-BE49-F238E27FC236}">
                    <a16:creationId xmlns:a16="http://schemas.microsoft.com/office/drawing/2014/main" id="{8093C733-FC5C-BF0E-DFFE-6A6E5186F1F6}"/>
                  </a:ext>
                </a:extLst>
              </p:cNvPr>
              <p:cNvSpPr/>
              <p:nvPr/>
            </p:nvSpPr>
            <p:spPr>
              <a:xfrm>
                <a:off x="2500674" y="4280912"/>
                <a:ext cx="982439" cy="8765"/>
              </a:xfrm>
              <a:custGeom>
                <a:avLst/>
                <a:gdLst/>
                <a:ahLst/>
                <a:cxnLst/>
                <a:rect l="l" t="t" r="r" b="b"/>
                <a:pathLst>
                  <a:path w="34074" h="304" extrusionOk="0">
                    <a:moveTo>
                      <a:pt x="17052" y="0"/>
                    </a:moveTo>
                    <a:lnTo>
                      <a:pt x="8511" y="30"/>
                    </a:lnTo>
                    <a:cubicBezTo>
                      <a:pt x="5684" y="61"/>
                      <a:pt x="2827" y="91"/>
                      <a:pt x="0" y="152"/>
                    </a:cubicBezTo>
                    <a:cubicBezTo>
                      <a:pt x="2827" y="213"/>
                      <a:pt x="5684" y="274"/>
                      <a:pt x="8480" y="274"/>
                    </a:cubicBezTo>
                    <a:lnTo>
                      <a:pt x="17022" y="304"/>
                    </a:lnTo>
                    <a:lnTo>
                      <a:pt x="25532" y="274"/>
                    </a:lnTo>
                    <a:lnTo>
                      <a:pt x="29818" y="213"/>
                    </a:lnTo>
                    <a:lnTo>
                      <a:pt x="34074" y="152"/>
                    </a:lnTo>
                    <a:lnTo>
                      <a:pt x="29818" y="61"/>
                    </a:lnTo>
                    <a:lnTo>
                      <a:pt x="25563" y="30"/>
                    </a:lnTo>
                    <a:lnTo>
                      <a:pt x="1705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727;p60">
                <a:extLst>
                  <a:ext uri="{FF2B5EF4-FFF2-40B4-BE49-F238E27FC236}">
                    <a16:creationId xmlns:a16="http://schemas.microsoft.com/office/drawing/2014/main" id="{DE0A90AE-51B8-B6A2-A122-9C0ADD665C4A}"/>
                  </a:ext>
                </a:extLst>
              </p:cNvPr>
              <p:cNvSpPr/>
              <p:nvPr/>
            </p:nvSpPr>
            <p:spPr>
              <a:xfrm>
                <a:off x="2500674" y="4351004"/>
                <a:ext cx="982439" cy="8794"/>
              </a:xfrm>
              <a:custGeom>
                <a:avLst/>
                <a:gdLst/>
                <a:ahLst/>
                <a:cxnLst/>
                <a:rect l="l" t="t" r="r" b="b"/>
                <a:pathLst>
                  <a:path w="34074" h="305" extrusionOk="0">
                    <a:moveTo>
                      <a:pt x="17052" y="1"/>
                    </a:moveTo>
                    <a:lnTo>
                      <a:pt x="8511" y="31"/>
                    </a:lnTo>
                    <a:cubicBezTo>
                      <a:pt x="5684" y="61"/>
                      <a:pt x="2827" y="92"/>
                      <a:pt x="0" y="153"/>
                    </a:cubicBezTo>
                    <a:cubicBezTo>
                      <a:pt x="2827" y="213"/>
                      <a:pt x="5684" y="244"/>
                      <a:pt x="8511" y="274"/>
                    </a:cubicBezTo>
                    <a:lnTo>
                      <a:pt x="17052" y="305"/>
                    </a:lnTo>
                    <a:lnTo>
                      <a:pt x="25563" y="274"/>
                    </a:lnTo>
                    <a:lnTo>
                      <a:pt x="29818" y="244"/>
                    </a:lnTo>
                    <a:lnTo>
                      <a:pt x="34074" y="153"/>
                    </a:lnTo>
                    <a:lnTo>
                      <a:pt x="29818" y="92"/>
                    </a:lnTo>
                    <a:lnTo>
                      <a:pt x="25563" y="31"/>
                    </a:lnTo>
                    <a:lnTo>
                      <a:pt x="1705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728;p60">
                <a:extLst>
                  <a:ext uri="{FF2B5EF4-FFF2-40B4-BE49-F238E27FC236}">
                    <a16:creationId xmlns:a16="http://schemas.microsoft.com/office/drawing/2014/main" id="{984F942E-02F2-1079-5E24-501CA62359F6}"/>
                  </a:ext>
                </a:extLst>
              </p:cNvPr>
              <p:cNvSpPr/>
              <p:nvPr/>
            </p:nvSpPr>
            <p:spPr>
              <a:xfrm>
                <a:off x="2390245" y="4199402"/>
                <a:ext cx="1129686" cy="259435"/>
              </a:xfrm>
              <a:custGeom>
                <a:avLst/>
                <a:gdLst/>
                <a:ahLst/>
                <a:cxnLst/>
                <a:rect l="l" t="t" r="r" b="b"/>
                <a:pathLst>
                  <a:path w="39181" h="8998" extrusionOk="0">
                    <a:moveTo>
                      <a:pt x="1459" y="0"/>
                    </a:moveTo>
                    <a:cubicBezTo>
                      <a:pt x="669" y="0"/>
                      <a:pt x="0" y="669"/>
                      <a:pt x="0" y="1490"/>
                    </a:cubicBezTo>
                    <a:lnTo>
                      <a:pt x="0" y="7538"/>
                    </a:lnTo>
                    <a:cubicBezTo>
                      <a:pt x="0" y="8329"/>
                      <a:pt x="669" y="8997"/>
                      <a:pt x="1459" y="8997"/>
                    </a:cubicBezTo>
                    <a:lnTo>
                      <a:pt x="39180" y="8997"/>
                    </a:lnTo>
                    <a:lnTo>
                      <a:pt x="39180" y="8207"/>
                    </a:lnTo>
                    <a:lnTo>
                      <a:pt x="1459" y="8207"/>
                    </a:lnTo>
                    <a:cubicBezTo>
                      <a:pt x="1094" y="8207"/>
                      <a:pt x="760" y="7903"/>
                      <a:pt x="760" y="7508"/>
                    </a:cubicBezTo>
                    <a:lnTo>
                      <a:pt x="760" y="1490"/>
                    </a:lnTo>
                    <a:cubicBezTo>
                      <a:pt x="760" y="1094"/>
                      <a:pt x="1094" y="760"/>
                      <a:pt x="1459" y="760"/>
                    </a:cubicBezTo>
                    <a:lnTo>
                      <a:pt x="39180" y="760"/>
                    </a:lnTo>
                    <a:lnTo>
                      <a:pt x="3918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729;p60">
                <a:extLst>
                  <a:ext uri="{FF2B5EF4-FFF2-40B4-BE49-F238E27FC236}">
                    <a16:creationId xmlns:a16="http://schemas.microsoft.com/office/drawing/2014/main" id="{905BD492-DB7B-D15D-D5E7-52762F4E97A2}"/>
                  </a:ext>
                </a:extLst>
              </p:cNvPr>
              <p:cNvSpPr/>
              <p:nvPr/>
            </p:nvSpPr>
            <p:spPr>
              <a:xfrm>
                <a:off x="2124698" y="4231810"/>
                <a:ext cx="216503" cy="195484"/>
              </a:xfrm>
              <a:custGeom>
                <a:avLst/>
                <a:gdLst/>
                <a:ahLst/>
                <a:cxnLst/>
                <a:rect l="l" t="t" r="r" b="b"/>
                <a:pathLst>
                  <a:path w="7509" h="6780" extrusionOk="0">
                    <a:moveTo>
                      <a:pt x="0" y="1"/>
                    </a:moveTo>
                    <a:lnTo>
                      <a:pt x="0" y="6779"/>
                    </a:lnTo>
                    <a:lnTo>
                      <a:pt x="7508" y="6779"/>
                    </a:lnTo>
                    <a:lnTo>
                      <a:pt x="7508"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730;p60">
                <a:extLst>
                  <a:ext uri="{FF2B5EF4-FFF2-40B4-BE49-F238E27FC236}">
                    <a16:creationId xmlns:a16="http://schemas.microsoft.com/office/drawing/2014/main" id="{85F6E7FA-C61E-E825-C1D8-FDA00EA06562}"/>
                  </a:ext>
                </a:extLst>
              </p:cNvPr>
              <p:cNvSpPr/>
              <p:nvPr/>
            </p:nvSpPr>
            <p:spPr>
              <a:xfrm>
                <a:off x="1175561" y="4319461"/>
                <a:ext cx="713403" cy="19318"/>
              </a:xfrm>
              <a:custGeom>
                <a:avLst/>
                <a:gdLst/>
                <a:ahLst/>
                <a:cxnLst/>
                <a:rect l="l" t="t" r="r" b="b"/>
                <a:pathLst>
                  <a:path w="24743" h="670" extrusionOk="0">
                    <a:moveTo>
                      <a:pt x="1" y="0"/>
                    </a:moveTo>
                    <a:lnTo>
                      <a:pt x="1" y="669"/>
                    </a:lnTo>
                    <a:lnTo>
                      <a:pt x="24743" y="669"/>
                    </a:lnTo>
                    <a:lnTo>
                      <a:pt x="2474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731;p60">
                <a:extLst>
                  <a:ext uri="{FF2B5EF4-FFF2-40B4-BE49-F238E27FC236}">
                    <a16:creationId xmlns:a16="http://schemas.microsoft.com/office/drawing/2014/main" id="{FC444D5B-AB92-9A3B-E981-6DF28FB9BE9F}"/>
                  </a:ext>
                </a:extLst>
              </p:cNvPr>
              <p:cNvSpPr/>
              <p:nvPr/>
            </p:nvSpPr>
            <p:spPr>
              <a:xfrm>
                <a:off x="985382" y="4459673"/>
                <a:ext cx="1581030" cy="389152"/>
              </a:xfrm>
              <a:custGeom>
                <a:avLst/>
                <a:gdLst/>
                <a:ahLst/>
                <a:cxnLst/>
                <a:rect l="l" t="t" r="r" b="b"/>
                <a:pathLst>
                  <a:path w="54835" h="13497" extrusionOk="0">
                    <a:moveTo>
                      <a:pt x="1460" y="1"/>
                    </a:moveTo>
                    <a:cubicBezTo>
                      <a:pt x="639" y="1"/>
                      <a:pt x="1" y="639"/>
                      <a:pt x="1" y="1460"/>
                    </a:cubicBezTo>
                    <a:lnTo>
                      <a:pt x="1" y="12007"/>
                    </a:lnTo>
                    <a:cubicBezTo>
                      <a:pt x="1" y="12828"/>
                      <a:pt x="639" y="13496"/>
                      <a:pt x="1460" y="13496"/>
                    </a:cubicBezTo>
                    <a:lnTo>
                      <a:pt x="54835" y="13496"/>
                    </a:lnTo>
                    <a:lnTo>
                      <a:pt x="54835" y="12736"/>
                    </a:lnTo>
                    <a:cubicBezTo>
                      <a:pt x="54440" y="12736"/>
                      <a:pt x="54105" y="12402"/>
                      <a:pt x="54105" y="12037"/>
                    </a:cubicBezTo>
                    <a:lnTo>
                      <a:pt x="54105" y="1460"/>
                    </a:lnTo>
                    <a:cubicBezTo>
                      <a:pt x="54105" y="1065"/>
                      <a:pt x="54440" y="761"/>
                      <a:pt x="54835" y="761"/>
                    </a:cubicBezTo>
                    <a:lnTo>
                      <a:pt x="5483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732;p60">
                <a:extLst>
                  <a:ext uri="{FF2B5EF4-FFF2-40B4-BE49-F238E27FC236}">
                    <a16:creationId xmlns:a16="http://schemas.microsoft.com/office/drawing/2014/main" id="{E076FF96-A508-D555-E63D-BD7109478764}"/>
                  </a:ext>
                </a:extLst>
              </p:cNvPr>
              <p:cNvSpPr/>
              <p:nvPr/>
            </p:nvSpPr>
            <p:spPr>
              <a:xfrm>
                <a:off x="986275" y="4816360"/>
                <a:ext cx="1580136" cy="31572"/>
              </a:xfrm>
              <a:custGeom>
                <a:avLst/>
                <a:gdLst/>
                <a:ahLst/>
                <a:cxnLst/>
                <a:rect l="l" t="t" r="r" b="b"/>
                <a:pathLst>
                  <a:path w="54804" h="1095" extrusionOk="0">
                    <a:moveTo>
                      <a:pt x="0" y="1"/>
                    </a:moveTo>
                    <a:cubicBezTo>
                      <a:pt x="183" y="669"/>
                      <a:pt x="760" y="1095"/>
                      <a:pt x="1429" y="1095"/>
                    </a:cubicBezTo>
                    <a:lnTo>
                      <a:pt x="54804" y="1095"/>
                    </a:lnTo>
                    <a:lnTo>
                      <a:pt x="54804" y="335"/>
                    </a:lnTo>
                    <a:cubicBezTo>
                      <a:pt x="54561" y="335"/>
                      <a:pt x="54317" y="213"/>
                      <a:pt x="54196"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733;p60">
                <a:extLst>
                  <a:ext uri="{FF2B5EF4-FFF2-40B4-BE49-F238E27FC236}">
                    <a16:creationId xmlns:a16="http://schemas.microsoft.com/office/drawing/2014/main" id="{9C14A00D-1AB5-2394-3771-F280884720A9}"/>
                  </a:ext>
                </a:extLst>
              </p:cNvPr>
              <p:cNvSpPr/>
              <p:nvPr/>
            </p:nvSpPr>
            <p:spPr>
              <a:xfrm>
                <a:off x="987140" y="4458808"/>
                <a:ext cx="1579271" cy="31572"/>
              </a:xfrm>
              <a:custGeom>
                <a:avLst/>
                <a:gdLst/>
                <a:ahLst/>
                <a:cxnLst/>
                <a:rect l="l" t="t" r="r" b="b"/>
                <a:pathLst>
                  <a:path w="54774" h="1095" extrusionOk="0">
                    <a:moveTo>
                      <a:pt x="1399" y="0"/>
                    </a:moveTo>
                    <a:cubicBezTo>
                      <a:pt x="730" y="0"/>
                      <a:pt x="153" y="456"/>
                      <a:pt x="1" y="1095"/>
                    </a:cubicBezTo>
                    <a:lnTo>
                      <a:pt x="54196" y="1095"/>
                    </a:lnTo>
                    <a:cubicBezTo>
                      <a:pt x="54318" y="882"/>
                      <a:pt x="54531" y="791"/>
                      <a:pt x="54774" y="791"/>
                    </a:cubicBezTo>
                    <a:lnTo>
                      <a:pt x="54774" y="31"/>
                    </a:lnTo>
                    <a:lnTo>
                      <a:pt x="54743" y="31"/>
                    </a:lnTo>
                    <a:lnTo>
                      <a:pt x="5474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734;p60">
                <a:extLst>
                  <a:ext uri="{FF2B5EF4-FFF2-40B4-BE49-F238E27FC236}">
                    <a16:creationId xmlns:a16="http://schemas.microsoft.com/office/drawing/2014/main" id="{AAA61599-CCBC-FB3E-432A-7F2A95BA916E}"/>
                  </a:ext>
                </a:extLst>
              </p:cNvPr>
              <p:cNvSpPr/>
              <p:nvPr/>
            </p:nvSpPr>
            <p:spPr>
              <a:xfrm>
                <a:off x="2534840" y="4470197"/>
                <a:ext cx="1118297" cy="367240"/>
              </a:xfrm>
              <a:custGeom>
                <a:avLst/>
                <a:gdLst/>
                <a:ahLst/>
                <a:cxnLst/>
                <a:rect l="l" t="t" r="r" b="b"/>
                <a:pathLst>
                  <a:path w="38786" h="12737" extrusionOk="0">
                    <a:moveTo>
                      <a:pt x="1095" y="0"/>
                    </a:moveTo>
                    <a:cubicBezTo>
                      <a:pt x="487" y="0"/>
                      <a:pt x="0" y="487"/>
                      <a:pt x="0" y="1095"/>
                    </a:cubicBezTo>
                    <a:lnTo>
                      <a:pt x="0" y="11642"/>
                    </a:lnTo>
                    <a:cubicBezTo>
                      <a:pt x="0" y="12250"/>
                      <a:pt x="487" y="12736"/>
                      <a:pt x="1095" y="12736"/>
                    </a:cubicBezTo>
                    <a:lnTo>
                      <a:pt x="38785" y="12736"/>
                    </a:lnTo>
                    <a:lnTo>
                      <a:pt x="3878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735;p60">
                <a:extLst>
                  <a:ext uri="{FF2B5EF4-FFF2-40B4-BE49-F238E27FC236}">
                    <a16:creationId xmlns:a16="http://schemas.microsoft.com/office/drawing/2014/main" id="{7CBEFF95-EF02-5077-7D9F-C1BF45E154E3}"/>
                  </a:ext>
                </a:extLst>
              </p:cNvPr>
              <p:cNvSpPr/>
              <p:nvPr/>
            </p:nvSpPr>
            <p:spPr>
              <a:xfrm>
                <a:off x="2612832" y="4539424"/>
                <a:ext cx="982467" cy="9688"/>
              </a:xfrm>
              <a:custGeom>
                <a:avLst/>
                <a:gdLst/>
                <a:ahLst/>
                <a:cxnLst/>
                <a:rect l="l" t="t" r="r" b="b"/>
                <a:pathLst>
                  <a:path w="34075" h="336" extrusionOk="0">
                    <a:moveTo>
                      <a:pt x="17022" y="1"/>
                    </a:moveTo>
                    <a:lnTo>
                      <a:pt x="8512" y="61"/>
                    </a:lnTo>
                    <a:cubicBezTo>
                      <a:pt x="5654" y="61"/>
                      <a:pt x="2828" y="92"/>
                      <a:pt x="1" y="183"/>
                    </a:cubicBezTo>
                    <a:cubicBezTo>
                      <a:pt x="2828" y="244"/>
                      <a:pt x="5685" y="274"/>
                      <a:pt x="8512" y="305"/>
                    </a:cubicBezTo>
                    <a:lnTo>
                      <a:pt x="17022" y="335"/>
                    </a:lnTo>
                    <a:lnTo>
                      <a:pt x="25533" y="305"/>
                    </a:lnTo>
                    <a:lnTo>
                      <a:pt x="29789" y="244"/>
                    </a:lnTo>
                    <a:lnTo>
                      <a:pt x="34074" y="183"/>
                    </a:lnTo>
                    <a:lnTo>
                      <a:pt x="29789" y="92"/>
                    </a:lnTo>
                    <a:lnTo>
                      <a:pt x="25533" y="61"/>
                    </a:lnTo>
                    <a:lnTo>
                      <a:pt x="1702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736;p60">
                <a:extLst>
                  <a:ext uri="{FF2B5EF4-FFF2-40B4-BE49-F238E27FC236}">
                    <a16:creationId xmlns:a16="http://schemas.microsoft.com/office/drawing/2014/main" id="{C6EAEB02-2B73-FB2F-4AD8-55EAE0CE310C}"/>
                  </a:ext>
                </a:extLst>
              </p:cNvPr>
              <p:cNvSpPr/>
              <p:nvPr/>
            </p:nvSpPr>
            <p:spPr>
              <a:xfrm>
                <a:off x="2612832" y="4573619"/>
                <a:ext cx="982467" cy="8794"/>
              </a:xfrm>
              <a:custGeom>
                <a:avLst/>
                <a:gdLst/>
                <a:ahLst/>
                <a:cxnLst/>
                <a:rect l="l" t="t" r="r" b="b"/>
                <a:pathLst>
                  <a:path w="34075" h="305" extrusionOk="0">
                    <a:moveTo>
                      <a:pt x="17022" y="0"/>
                    </a:moveTo>
                    <a:lnTo>
                      <a:pt x="8512" y="31"/>
                    </a:lnTo>
                    <a:cubicBezTo>
                      <a:pt x="5654" y="61"/>
                      <a:pt x="2828" y="91"/>
                      <a:pt x="1" y="152"/>
                    </a:cubicBezTo>
                    <a:cubicBezTo>
                      <a:pt x="2828" y="213"/>
                      <a:pt x="5685" y="243"/>
                      <a:pt x="8512" y="274"/>
                    </a:cubicBezTo>
                    <a:lnTo>
                      <a:pt x="17022" y="304"/>
                    </a:lnTo>
                    <a:lnTo>
                      <a:pt x="25533" y="274"/>
                    </a:lnTo>
                    <a:lnTo>
                      <a:pt x="29789" y="243"/>
                    </a:lnTo>
                    <a:lnTo>
                      <a:pt x="34074" y="152"/>
                    </a:lnTo>
                    <a:lnTo>
                      <a:pt x="29789" y="91"/>
                    </a:lnTo>
                    <a:lnTo>
                      <a:pt x="25533" y="31"/>
                    </a:lnTo>
                    <a:lnTo>
                      <a:pt x="1702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737;p60">
                <a:extLst>
                  <a:ext uri="{FF2B5EF4-FFF2-40B4-BE49-F238E27FC236}">
                    <a16:creationId xmlns:a16="http://schemas.microsoft.com/office/drawing/2014/main" id="{5D25DF34-BF19-CD91-D7A4-CF46FBB22CC2}"/>
                  </a:ext>
                </a:extLst>
              </p:cNvPr>
              <p:cNvSpPr/>
              <p:nvPr/>
            </p:nvSpPr>
            <p:spPr>
              <a:xfrm>
                <a:off x="2612832" y="4684913"/>
                <a:ext cx="982467" cy="9659"/>
              </a:xfrm>
              <a:custGeom>
                <a:avLst/>
                <a:gdLst/>
                <a:ahLst/>
                <a:cxnLst/>
                <a:rect l="l" t="t" r="r" b="b"/>
                <a:pathLst>
                  <a:path w="34075" h="335" extrusionOk="0">
                    <a:moveTo>
                      <a:pt x="17022" y="0"/>
                    </a:moveTo>
                    <a:lnTo>
                      <a:pt x="8512" y="61"/>
                    </a:lnTo>
                    <a:cubicBezTo>
                      <a:pt x="5654" y="61"/>
                      <a:pt x="2828" y="92"/>
                      <a:pt x="1" y="183"/>
                    </a:cubicBezTo>
                    <a:cubicBezTo>
                      <a:pt x="2828" y="244"/>
                      <a:pt x="5685" y="274"/>
                      <a:pt x="8512" y="304"/>
                    </a:cubicBezTo>
                    <a:lnTo>
                      <a:pt x="17022" y="335"/>
                    </a:lnTo>
                    <a:lnTo>
                      <a:pt x="25533" y="304"/>
                    </a:lnTo>
                    <a:lnTo>
                      <a:pt x="29789" y="244"/>
                    </a:lnTo>
                    <a:lnTo>
                      <a:pt x="34074" y="183"/>
                    </a:lnTo>
                    <a:lnTo>
                      <a:pt x="29789" y="92"/>
                    </a:lnTo>
                    <a:lnTo>
                      <a:pt x="25533" y="61"/>
                    </a:lnTo>
                    <a:lnTo>
                      <a:pt x="1702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738;p60">
                <a:extLst>
                  <a:ext uri="{FF2B5EF4-FFF2-40B4-BE49-F238E27FC236}">
                    <a16:creationId xmlns:a16="http://schemas.microsoft.com/office/drawing/2014/main" id="{BFF941B7-7601-1606-D25B-CBBBD49242F8}"/>
                  </a:ext>
                </a:extLst>
              </p:cNvPr>
              <p:cNvSpPr/>
              <p:nvPr/>
            </p:nvSpPr>
            <p:spPr>
              <a:xfrm>
                <a:off x="2523451" y="4458808"/>
                <a:ext cx="1129686" cy="389123"/>
              </a:xfrm>
              <a:custGeom>
                <a:avLst/>
                <a:gdLst/>
                <a:ahLst/>
                <a:cxnLst/>
                <a:rect l="l" t="t" r="r" b="b"/>
                <a:pathLst>
                  <a:path w="39181" h="13496" extrusionOk="0">
                    <a:moveTo>
                      <a:pt x="1490" y="0"/>
                    </a:moveTo>
                    <a:cubicBezTo>
                      <a:pt x="669" y="0"/>
                      <a:pt x="0" y="669"/>
                      <a:pt x="0" y="1490"/>
                    </a:cubicBezTo>
                    <a:lnTo>
                      <a:pt x="0" y="12037"/>
                    </a:lnTo>
                    <a:cubicBezTo>
                      <a:pt x="0" y="12858"/>
                      <a:pt x="669" y="13496"/>
                      <a:pt x="1490" y="13496"/>
                    </a:cubicBezTo>
                    <a:lnTo>
                      <a:pt x="39180" y="13496"/>
                    </a:lnTo>
                    <a:lnTo>
                      <a:pt x="39180" y="12736"/>
                    </a:lnTo>
                    <a:lnTo>
                      <a:pt x="1490" y="12736"/>
                    </a:lnTo>
                    <a:cubicBezTo>
                      <a:pt x="1095" y="12736"/>
                      <a:pt x="760" y="12402"/>
                      <a:pt x="760" y="12007"/>
                    </a:cubicBezTo>
                    <a:lnTo>
                      <a:pt x="760" y="1459"/>
                    </a:lnTo>
                    <a:cubicBezTo>
                      <a:pt x="760" y="1095"/>
                      <a:pt x="1095" y="760"/>
                      <a:pt x="1490" y="760"/>
                    </a:cubicBezTo>
                    <a:lnTo>
                      <a:pt x="39180" y="760"/>
                    </a:lnTo>
                    <a:lnTo>
                      <a:pt x="3918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739;p60">
                <a:extLst>
                  <a:ext uri="{FF2B5EF4-FFF2-40B4-BE49-F238E27FC236}">
                    <a16:creationId xmlns:a16="http://schemas.microsoft.com/office/drawing/2014/main" id="{FF0D5B8E-A0C1-4500-8BF4-0194BC7C6313}"/>
                  </a:ext>
                </a:extLst>
              </p:cNvPr>
              <p:cNvSpPr/>
              <p:nvPr/>
            </p:nvSpPr>
            <p:spPr>
              <a:xfrm>
                <a:off x="1027448" y="4598156"/>
                <a:ext cx="937777" cy="109564"/>
              </a:xfrm>
              <a:custGeom>
                <a:avLst/>
                <a:gdLst/>
                <a:ahLst/>
                <a:cxnLst/>
                <a:rect l="l" t="t" r="r" b="b"/>
                <a:pathLst>
                  <a:path w="32525" h="3800" extrusionOk="0">
                    <a:moveTo>
                      <a:pt x="1" y="0"/>
                    </a:moveTo>
                    <a:lnTo>
                      <a:pt x="1" y="3800"/>
                    </a:lnTo>
                    <a:lnTo>
                      <a:pt x="32524" y="3800"/>
                    </a:lnTo>
                    <a:lnTo>
                      <a:pt x="3252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740;p60">
                <a:extLst>
                  <a:ext uri="{FF2B5EF4-FFF2-40B4-BE49-F238E27FC236}">
                    <a16:creationId xmlns:a16="http://schemas.microsoft.com/office/drawing/2014/main" id="{3C3AA4DB-DE11-7086-7DD9-0DBC193757C6}"/>
                  </a:ext>
                </a:extLst>
              </p:cNvPr>
              <p:cNvSpPr/>
              <p:nvPr/>
            </p:nvSpPr>
            <p:spPr>
              <a:xfrm>
                <a:off x="2080872" y="4598156"/>
                <a:ext cx="326932" cy="109564"/>
              </a:xfrm>
              <a:custGeom>
                <a:avLst/>
                <a:gdLst/>
                <a:ahLst/>
                <a:cxnLst/>
                <a:rect l="l" t="t" r="r" b="b"/>
                <a:pathLst>
                  <a:path w="11339" h="3800" extrusionOk="0">
                    <a:moveTo>
                      <a:pt x="1" y="0"/>
                    </a:moveTo>
                    <a:lnTo>
                      <a:pt x="1" y="3800"/>
                    </a:lnTo>
                    <a:lnTo>
                      <a:pt x="11338" y="3800"/>
                    </a:lnTo>
                    <a:lnTo>
                      <a:pt x="1133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741;p60">
                <a:extLst>
                  <a:ext uri="{FF2B5EF4-FFF2-40B4-BE49-F238E27FC236}">
                    <a16:creationId xmlns:a16="http://schemas.microsoft.com/office/drawing/2014/main" id="{FA8EB8D7-A930-A0D5-F3DF-8D6458DD281D}"/>
                  </a:ext>
                </a:extLst>
              </p:cNvPr>
              <p:cNvSpPr/>
              <p:nvPr/>
            </p:nvSpPr>
            <p:spPr>
              <a:xfrm>
                <a:off x="714587" y="4848797"/>
                <a:ext cx="1926328" cy="294495"/>
              </a:xfrm>
              <a:custGeom>
                <a:avLst/>
                <a:gdLst/>
                <a:ahLst/>
                <a:cxnLst/>
                <a:rect l="l" t="t" r="r" b="b"/>
                <a:pathLst>
                  <a:path w="66811" h="10214" extrusionOk="0">
                    <a:moveTo>
                      <a:pt x="1490" y="0"/>
                    </a:moveTo>
                    <a:cubicBezTo>
                      <a:pt x="669" y="0"/>
                      <a:pt x="1" y="669"/>
                      <a:pt x="1" y="1459"/>
                    </a:cubicBezTo>
                    <a:lnTo>
                      <a:pt x="1" y="8754"/>
                    </a:lnTo>
                    <a:cubicBezTo>
                      <a:pt x="1" y="9545"/>
                      <a:pt x="669" y="10213"/>
                      <a:pt x="1490" y="10213"/>
                    </a:cubicBezTo>
                    <a:lnTo>
                      <a:pt x="66810" y="10213"/>
                    </a:lnTo>
                    <a:lnTo>
                      <a:pt x="66810" y="9453"/>
                    </a:lnTo>
                    <a:cubicBezTo>
                      <a:pt x="66415" y="9453"/>
                      <a:pt x="66111" y="9149"/>
                      <a:pt x="66111" y="8754"/>
                    </a:cubicBezTo>
                    <a:lnTo>
                      <a:pt x="66111" y="1459"/>
                    </a:lnTo>
                    <a:cubicBezTo>
                      <a:pt x="66111" y="1064"/>
                      <a:pt x="66415" y="760"/>
                      <a:pt x="66810" y="760"/>
                    </a:cubicBezTo>
                    <a:lnTo>
                      <a:pt x="6681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742;p60">
                <a:extLst>
                  <a:ext uri="{FF2B5EF4-FFF2-40B4-BE49-F238E27FC236}">
                    <a16:creationId xmlns:a16="http://schemas.microsoft.com/office/drawing/2014/main" id="{84219095-AE42-5456-1DA1-631E8F8198D4}"/>
                  </a:ext>
                </a:extLst>
              </p:cNvPr>
              <p:cNvSpPr/>
              <p:nvPr/>
            </p:nvSpPr>
            <p:spPr>
              <a:xfrm>
                <a:off x="716346" y="5110827"/>
                <a:ext cx="1924569" cy="32465"/>
              </a:xfrm>
              <a:custGeom>
                <a:avLst/>
                <a:gdLst/>
                <a:ahLst/>
                <a:cxnLst/>
                <a:rect l="l" t="t" r="r" b="b"/>
                <a:pathLst>
                  <a:path w="66750" h="1126" extrusionOk="0">
                    <a:moveTo>
                      <a:pt x="0" y="1"/>
                    </a:moveTo>
                    <a:cubicBezTo>
                      <a:pt x="183" y="669"/>
                      <a:pt x="760" y="1095"/>
                      <a:pt x="1429" y="1125"/>
                    </a:cubicBezTo>
                    <a:lnTo>
                      <a:pt x="66749" y="1125"/>
                    </a:lnTo>
                    <a:lnTo>
                      <a:pt x="66749" y="365"/>
                    </a:lnTo>
                    <a:cubicBezTo>
                      <a:pt x="66506" y="335"/>
                      <a:pt x="66263" y="213"/>
                      <a:pt x="66141"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743;p60">
                <a:extLst>
                  <a:ext uri="{FF2B5EF4-FFF2-40B4-BE49-F238E27FC236}">
                    <a16:creationId xmlns:a16="http://schemas.microsoft.com/office/drawing/2014/main" id="{6B687BA8-13A7-2B64-AD77-40948AB722B1}"/>
                  </a:ext>
                </a:extLst>
              </p:cNvPr>
              <p:cNvSpPr/>
              <p:nvPr/>
            </p:nvSpPr>
            <p:spPr>
              <a:xfrm>
                <a:off x="716346" y="4847903"/>
                <a:ext cx="1924569" cy="31600"/>
              </a:xfrm>
              <a:custGeom>
                <a:avLst/>
                <a:gdLst/>
                <a:ahLst/>
                <a:cxnLst/>
                <a:rect l="l" t="t" r="r" b="b"/>
                <a:pathLst>
                  <a:path w="66750" h="1096" extrusionOk="0">
                    <a:moveTo>
                      <a:pt x="1429" y="1"/>
                    </a:moveTo>
                    <a:cubicBezTo>
                      <a:pt x="760" y="1"/>
                      <a:pt x="183" y="457"/>
                      <a:pt x="0" y="1095"/>
                    </a:cubicBezTo>
                    <a:lnTo>
                      <a:pt x="66172" y="1095"/>
                    </a:lnTo>
                    <a:cubicBezTo>
                      <a:pt x="66293" y="913"/>
                      <a:pt x="66506" y="791"/>
                      <a:pt x="66749" y="791"/>
                    </a:cubicBezTo>
                    <a:lnTo>
                      <a:pt x="66749" y="31"/>
                    </a:lnTo>
                    <a:lnTo>
                      <a:pt x="66719" y="31"/>
                    </a:lnTo>
                    <a:lnTo>
                      <a:pt x="667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744;p60">
                <a:extLst>
                  <a:ext uri="{FF2B5EF4-FFF2-40B4-BE49-F238E27FC236}">
                    <a16:creationId xmlns:a16="http://schemas.microsoft.com/office/drawing/2014/main" id="{A402F975-080E-E00A-E18A-F3B4BBCF01E9}"/>
                  </a:ext>
                </a:extLst>
              </p:cNvPr>
              <p:cNvSpPr/>
              <p:nvPr/>
            </p:nvSpPr>
            <p:spPr>
              <a:xfrm>
                <a:off x="2609343" y="4859321"/>
                <a:ext cx="1118297" cy="272582"/>
              </a:xfrm>
              <a:custGeom>
                <a:avLst/>
                <a:gdLst/>
                <a:ahLst/>
                <a:cxnLst/>
                <a:rect l="l" t="t" r="r" b="b"/>
                <a:pathLst>
                  <a:path w="38786" h="9454" extrusionOk="0">
                    <a:moveTo>
                      <a:pt x="1094" y="0"/>
                    </a:moveTo>
                    <a:cubicBezTo>
                      <a:pt x="486" y="0"/>
                      <a:pt x="0" y="486"/>
                      <a:pt x="0" y="1094"/>
                    </a:cubicBezTo>
                    <a:lnTo>
                      <a:pt x="0" y="8359"/>
                    </a:lnTo>
                    <a:cubicBezTo>
                      <a:pt x="0" y="8967"/>
                      <a:pt x="486" y="9453"/>
                      <a:pt x="1094" y="9453"/>
                    </a:cubicBezTo>
                    <a:lnTo>
                      <a:pt x="38785" y="9453"/>
                    </a:lnTo>
                    <a:lnTo>
                      <a:pt x="38785"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745;p60">
                <a:extLst>
                  <a:ext uri="{FF2B5EF4-FFF2-40B4-BE49-F238E27FC236}">
                    <a16:creationId xmlns:a16="http://schemas.microsoft.com/office/drawing/2014/main" id="{BA2B5209-148D-1FA2-EA0B-E87C67E19D19}"/>
                  </a:ext>
                </a:extLst>
              </p:cNvPr>
              <p:cNvSpPr/>
              <p:nvPr/>
            </p:nvSpPr>
            <p:spPr>
              <a:xfrm>
                <a:off x="2708354" y="4939936"/>
                <a:ext cx="982467" cy="9659"/>
              </a:xfrm>
              <a:custGeom>
                <a:avLst/>
                <a:gdLst/>
                <a:ahLst/>
                <a:cxnLst/>
                <a:rect l="l" t="t" r="r" b="b"/>
                <a:pathLst>
                  <a:path w="34075" h="335" extrusionOk="0">
                    <a:moveTo>
                      <a:pt x="17022" y="0"/>
                    </a:moveTo>
                    <a:lnTo>
                      <a:pt x="8512" y="31"/>
                    </a:lnTo>
                    <a:cubicBezTo>
                      <a:pt x="5685" y="61"/>
                      <a:pt x="2828" y="92"/>
                      <a:pt x="1" y="152"/>
                    </a:cubicBezTo>
                    <a:cubicBezTo>
                      <a:pt x="2828" y="213"/>
                      <a:pt x="5685" y="244"/>
                      <a:pt x="8512" y="274"/>
                    </a:cubicBezTo>
                    <a:lnTo>
                      <a:pt x="17022" y="335"/>
                    </a:lnTo>
                    <a:lnTo>
                      <a:pt x="25564" y="274"/>
                    </a:lnTo>
                    <a:lnTo>
                      <a:pt x="29819" y="244"/>
                    </a:lnTo>
                    <a:lnTo>
                      <a:pt x="34074" y="152"/>
                    </a:lnTo>
                    <a:lnTo>
                      <a:pt x="29819" y="92"/>
                    </a:lnTo>
                    <a:lnTo>
                      <a:pt x="25564" y="31"/>
                    </a:lnTo>
                    <a:lnTo>
                      <a:pt x="1702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746;p60">
                <a:extLst>
                  <a:ext uri="{FF2B5EF4-FFF2-40B4-BE49-F238E27FC236}">
                    <a16:creationId xmlns:a16="http://schemas.microsoft.com/office/drawing/2014/main" id="{874FAAE9-19FB-41F1-7B38-B144E596D127}"/>
                  </a:ext>
                </a:extLst>
              </p:cNvPr>
              <p:cNvSpPr/>
              <p:nvPr/>
            </p:nvSpPr>
            <p:spPr>
              <a:xfrm>
                <a:off x="2633880" y="5004781"/>
                <a:ext cx="982439" cy="9688"/>
              </a:xfrm>
              <a:custGeom>
                <a:avLst/>
                <a:gdLst/>
                <a:ahLst/>
                <a:cxnLst/>
                <a:rect l="l" t="t" r="r" b="b"/>
                <a:pathLst>
                  <a:path w="34074" h="336" extrusionOk="0">
                    <a:moveTo>
                      <a:pt x="17022" y="1"/>
                    </a:moveTo>
                    <a:lnTo>
                      <a:pt x="8511" y="31"/>
                    </a:lnTo>
                    <a:cubicBezTo>
                      <a:pt x="5654" y="62"/>
                      <a:pt x="2827" y="92"/>
                      <a:pt x="0" y="153"/>
                    </a:cubicBezTo>
                    <a:cubicBezTo>
                      <a:pt x="2827" y="244"/>
                      <a:pt x="5684" y="274"/>
                      <a:pt x="8511" y="274"/>
                    </a:cubicBezTo>
                    <a:lnTo>
                      <a:pt x="17022" y="335"/>
                    </a:lnTo>
                    <a:lnTo>
                      <a:pt x="25533" y="274"/>
                    </a:lnTo>
                    <a:lnTo>
                      <a:pt x="29818" y="244"/>
                    </a:lnTo>
                    <a:lnTo>
                      <a:pt x="34074" y="153"/>
                    </a:lnTo>
                    <a:lnTo>
                      <a:pt x="29818" y="92"/>
                    </a:lnTo>
                    <a:lnTo>
                      <a:pt x="25533" y="31"/>
                    </a:lnTo>
                    <a:lnTo>
                      <a:pt x="1702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747;p60">
                <a:extLst>
                  <a:ext uri="{FF2B5EF4-FFF2-40B4-BE49-F238E27FC236}">
                    <a16:creationId xmlns:a16="http://schemas.microsoft.com/office/drawing/2014/main" id="{AB2BB5E5-6DDB-50E3-1C9E-AAD829F9DE33}"/>
                  </a:ext>
                </a:extLst>
              </p:cNvPr>
              <p:cNvSpPr/>
              <p:nvPr/>
            </p:nvSpPr>
            <p:spPr>
              <a:xfrm>
                <a:off x="2693477" y="5046847"/>
                <a:ext cx="982439" cy="8794"/>
              </a:xfrm>
              <a:custGeom>
                <a:avLst/>
                <a:gdLst/>
                <a:ahLst/>
                <a:cxnLst/>
                <a:rect l="l" t="t" r="r" b="b"/>
                <a:pathLst>
                  <a:path w="34074" h="305" extrusionOk="0">
                    <a:moveTo>
                      <a:pt x="17052" y="1"/>
                    </a:moveTo>
                    <a:lnTo>
                      <a:pt x="8541" y="31"/>
                    </a:lnTo>
                    <a:cubicBezTo>
                      <a:pt x="5684" y="62"/>
                      <a:pt x="2857" y="92"/>
                      <a:pt x="0" y="153"/>
                    </a:cubicBezTo>
                    <a:cubicBezTo>
                      <a:pt x="2857" y="214"/>
                      <a:pt x="5684" y="244"/>
                      <a:pt x="8541" y="274"/>
                    </a:cubicBezTo>
                    <a:lnTo>
                      <a:pt x="17052" y="305"/>
                    </a:lnTo>
                    <a:lnTo>
                      <a:pt x="25563" y="274"/>
                    </a:lnTo>
                    <a:lnTo>
                      <a:pt x="29818" y="214"/>
                    </a:lnTo>
                    <a:lnTo>
                      <a:pt x="34074" y="153"/>
                    </a:lnTo>
                    <a:lnTo>
                      <a:pt x="29818" y="62"/>
                    </a:lnTo>
                    <a:lnTo>
                      <a:pt x="25563" y="31"/>
                    </a:lnTo>
                    <a:lnTo>
                      <a:pt x="1705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748;p60">
                <a:extLst>
                  <a:ext uri="{FF2B5EF4-FFF2-40B4-BE49-F238E27FC236}">
                    <a16:creationId xmlns:a16="http://schemas.microsoft.com/office/drawing/2014/main" id="{6CE0F1AA-A560-46A0-AC5F-63F94899D0F4}"/>
                  </a:ext>
                </a:extLst>
              </p:cNvPr>
              <p:cNvSpPr/>
              <p:nvPr/>
            </p:nvSpPr>
            <p:spPr>
              <a:xfrm>
                <a:off x="2597926" y="4847903"/>
                <a:ext cx="1129715" cy="295389"/>
              </a:xfrm>
              <a:custGeom>
                <a:avLst/>
                <a:gdLst/>
                <a:ahLst/>
                <a:cxnLst/>
                <a:rect l="l" t="t" r="r" b="b"/>
                <a:pathLst>
                  <a:path w="39182" h="10245" extrusionOk="0">
                    <a:moveTo>
                      <a:pt x="1490" y="1"/>
                    </a:moveTo>
                    <a:cubicBezTo>
                      <a:pt x="670" y="1"/>
                      <a:pt x="1" y="670"/>
                      <a:pt x="1" y="1490"/>
                    </a:cubicBezTo>
                    <a:lnTo>
                      <a:pt x="1" y="8755"/>
                    </a:lnTo>
                    <a:cubicBezTo>
                      <a:pt x="1" y="9576"/>
                      <a:pt x="670" y="10214"/>
                      <a:pt x="1490" y="10244"/>
                    </a:cubicBezTo>
                    <a:lnTo>
                      <a:pt x="39181" y="10244"/>
                    </a:lnTo>
                    <a:lnTo>
                      <a:pt x="39181" y="9454"/>
                    </a:lnTo>
                    <a:lnTo>
                      <a:pt x="1490" y="9454"/>
                    </a:lnTo>
                    <a:cubicBezTo>
                      <a:pt x="1095" y="9454"/>
                      <a:pt x="791" y="9150"/>
                      <a:pt x="791" y="8755"/>
                    </a:cubicBezTo>
                    <a:lnTo>
                      <a:pt x="791" y="1490"/>
                    </a:lnTo>
                    <a:cubicBezTo>
                      <a:pt x="791" y="1095"/>
                      <a:pt x="1095" y="761"/>
                      <a:pt x="1490" y="761"/>
                    </a:cubicBezTo>
                    <a:lnTo>
                      <a:pt x="39181" y="761"/>
                    </a:lnTo>
                    <a:lnTo>
                      <a:pt x="3918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749;p60">
                <a:extLst>
                  <a:ext uri="{FF2B5EF4-FFF2-40B4-BE49-F238E27FC236}">
                    <a16:creationId xmlns:a16="http://schemas.microsoft.com/office/drawing/2014/main" id="{6F0FD6B0-5395-F6E9-1E80-85711F23B699}"/>
                  </a:ext>
                </a:extLst>
              </p:cNvPr>
              <p:cNvSpPr/>
              <p:nvPr/>
            </p:nvSpPr>
            <p:spPr>
              <a:xfrm>
                <a:off x="2155376" y="4879475"/>
                <a:ext cx="326903" cy="232246"/>
              </a:xfrm>
              <a:custGeom>
                <a:avLst/>
                <a:gdLst/>
                <a:ahLst/>
                <a:cxnLst/>
                <a:rect l="l" t="t" r="r" b="b"/>
                <a:pathLst>
                  <a:path w="11338" h="8055" extrusionOk="0">
                    <a:moveTo>
                      <a:pt x="0" y="0"/>
                    </a:moveTo>
                    <a:lnTo>
                      <a:pt x="0" y="8055"/>
                    </a:lnTo>
                    <a:lnTo>
                      <a:pt x="11338" y="8055"/>
                    </a:lnTo>
                    <a:lnTo>
                      <a:pt x="1133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750;p60">
                <a:extLst>
                  <a:ext uri="{FF2B5EF4-FFF2-40B4-BE49-F238E27FC236}">
                    <a16:creationId xmlns:a16="http://schemas.microsoft.com/office/drawing/2014/main" id="{862A954F-AD77-245B-6DA9-1AEAF4C646D9}"/>
                  </a:ext>
                </a:extLst>
              </p:cNvPr>
              <p:cNvSpPr/>
              <p:nvPr/>
            </p:nvSpPr>
            <p:spPr>
              <a:xfrm>
                <a:off x="2155376" y="5111720"/>
                <a:ext cx="332179" cy="31572"/>
              </a:xfrm>
              <a:custGeom>
                <a:avLst/>
                <a:gdLst/>
                <a:ahLst/>
                <a:cxnLst/>
                <a:rect l="l" t="t" r="r" b="b"/>
                <a:pathLst>
                  <a:path w="11521" h="1095" extrusionOk="0">
                    <a:moveTo>
                      <a:pt x="0" y="0"/>
                    </a:moveTo>
                    <a:lnTo>
                      <a:pt x="152" y="1094"/>
                    </a:lnTo>
                    <a:lnTo>
                      <a:pt x="11520" y="1094"/>
                    </a:lnTo>
                    <a:lnTo>
                      <a:pt x="11338" y="0"/>
                    </a:ln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751;p60">
                <a:extLst>
                  <a:ext uri="{FF2B5EF4-FFF2-40B4-BE49-F238E27FC236}">
                    <a16:creationId xmlns:a16="http://schemas.microsoft.com/office/drawing/2014/main" id="{B1EFC879-09C2-374F-8A25-73FAAC1A52BA}"/>
                  </a:ext>
                </a:extLst>
              </p:cNvPr>
              <p:cNvSpPr/>
              <p:nvPr/>
            </p:nvSpPr>
            <p:spPr>
              <a:xfrm>
                <a:off x="2155376" y="4847903"/>
                <a:ext cx="336562" cy="31600"/>
              </a:xfrm>
              <a:custGeom>
                <a:avLst/>
                <a:gdLst/>
                <a:ahLst/>
                <a:cxnLst/>
                <a:rect l="l" t="t" r="r" b="b"/>
                <a:pathLst>
                  <a:path w="11673" h="1096" extrusionOk="0">
                    <a:moveTo>
                      <a:pt x="335" y="1"/>
                    </a:moveTo>
                    <a:lnTo>
                      <a:pt x="0" y="1095"/>
                    </a:lnTo>
                    <a:lnTo>
                      <a:pt x="11338" y="1095"/>
                    </a:lnTo>
                    <a:lnTo>
                      <a:pt x="1167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 name="Google Shape;1752;p60">
              <a:extLst>
                <a:ext uri="{FF2B5EF4-FFF2-40B4-BE49-F238E27FC236}">
                  <a16:creationId xmlns:a16="http://schemas.microsoft.com/office/drawing/2014/main" id="{FF5B1EDD-58CA-0401-5503-F68DD112E49C}"/>
                </a:ext>
              </a:extLst>
            </p:cNvPr>
            <p:cNvGrpSpPr/>
            <p:nvPr/>
          </p:nvGrpSpPr>
          <p:grpSpPr>
            <a:xfrm>
              <a:off x="105500" y="3509671"/>
              <a:ext cx="991233" cy="1633621"/>
              <a:chOff x="105500" y="3509671"/>
              <a:chExt cx="991233" cy="1633621"/>
            </a:xfrm>
          </p:grpSpPr>
          <p:sp>
            <p:nvSpPr>
              <p:cNvPr id="7" name="Google Shape;1753;p60">
                <a:extLst>
                  <a:ext uri="{FF2B5EF4-FFF2-40B4-BE49-F238E27FC236}">
                    <a16:creationId xmlns:a16="http://schemas.microsoft.com/office/drawing/2014/main" id="{1EB2CB0B-1D73-236E-F2A8-AC21AD252952}"/>
                  </a:ext>
                </a:extLst>
              </p:cNvPr>
              <p:cNvSpPr/>
              <p:nvPr/>
            </p:nvSpPr>
            <p:spPr>
              <a:xfrm>
                <a:off x="789955" y="4879475"/>
                <a:ext cx="58761" cy="232246"/>
              </a:xfrm>
              <a:custGeom>
                <a:avLst/>
                <a:gdLst/>
                <a:ahLst/>
                <a:cxnLst/>
                <a:rect l="l" t="t" r="r" b="b"/>
                <a:pathLst>
                  <a:path w="2038" h="8055" extrusionOk="0">
                    <a:moveTo>
                      <a:pt x="1" y="0"/>
                    </a:moveTo>
                    <a:lnTo>
                      <a:pt x="1" y="8055"/>
                    </a:lnTo>
                    <a:lnTo>
                      <a:pt x="2037" y="8055"/>
                    </a:lnTo>
                    <a:lnTo>
                      <a:pt x="2037" y="0"/>
                    </a:lnTo>
                    <a:close/>
                  </a:path>
                </a:pathLst>
              </a:custGeom>
              <a:solidFill>
                <a:srgbClr val="FCAB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754;p60">
                <a:extLst>
                  <a:ext uri="{FF2B5EF4-FFF2-40B4-BE49-F238E27FC236}">
                    <a16:creationId xmlns:a16="http://schemas.microsoft.com/office/drawing/2014/main" id="{86E5D796-C8A2-9082-DE38-1F709D60D825}"/>
                  </a:ext>
                </a:extLst>
              </p:cNvPr>
              <p:cNvSpPr/>
              <p:nvPr/>
            </p:nvSpPr>
            <p:spPr>
              <a:xfrm>
                <a:off x="789955" y="5111720"/>
                <a:ext cx="63143" cy="31572"/>
              </a:xfrm>
              <a:custGeom>
                <a:avLst/>
                <a:gdLst/>
                <a:ahLst/>
                <a:cxnLst/>
                <a:rect l="l" t="t" r="r" b="b"/>
                <a:pathLst>
                  <a:path w="2190" h="1095" extrusionOk="0">
                    <a:moveTo>
                      <a:pt x="1" y="0"/>
                    </a:moveTo>
                    <a:lnTo>
                      <a:pt x="153" y="1094"/>
                    </a:lnTo>
                    <a:lnTo>
                      <a:pt x="2189" y="1094"/>
                    </a:lnTo>
                    <a:lnTo>
                      <a:pt x="2037" y="0"/>
                    </a:lnTo>
                    <a:close/>
                  </a:path>
                </a:pathLst>
              </a:custGeom>
              <a:solidFill>
                <a:srgbClr val="FC97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755;p60">
                <a:extLst>
                  <a:ext uri="{FF2B5EF4-FFF2-40B4-BE49-F238E27FC236}">
                    <a16:creationId xmlns:a16="http://schemas.microsoft.com/office/drawing/2014/main" id="{181333EC-AF65-A3C0-6474-98813ED47434}"/>
                  </a:ext>
                </a:extLst>
              </p:cNvPr>
              <p:cNvSpPr/>
              <p:nvPr/>
            </p:nvSpPr>
            <p:spPr>
              <a:xfrm>
                <a:off x="789955" y="4847903"/>
                <a:ext cx="68391" cy="31600"/>
              </a:xfrm>
              <a:custGeom>
                <a:avLst/>
                <a:gdLst/>
                <a:ahLst/>
                <a:cxnLst/>
                <a:rect l="l" t="t" r="r" b="b"/>
                <a:pathLst>
                  <a:path w="2372" h="1096" extrusionOk="0">
                    <a:moveTo>
                      <a:pt x="335" y="1"/>
                    </a:moveTo>
                    <a:lnTo>
                      <a:pt x="1" y="1095"/>
                    </a:lnTo>
                    <a:lnTo>
                      <a:pt x="2068" y="1095"/>
                    </a:lnTo>
                    <a:lnTo>
                      <a:pt x="2372" y="1"/>
                    </a:lnTo>
                    <a:close/>
                  </a:path>
                </a:pathLst>
              </a:custGeom>
              <a:solidFill>
                <a:srgbClr val="FFD2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756;p60">
                <a:extLst>
                  <a:ext uri="{FF2B5EF4-FFF2-40B4-BE49-F238E27FC236}">
                    <a16:creationId xmlns:a16="http://schemas.microsoft.com/office/drawing/2014/main" id="{26D23A9F-7218-CFA3-01B8-49A1E7DC9E2D}"/>
                  </a:ext>
                </a:extLst>
              </p:cNvPr>
              <p:cNvSpPr/>
              <p:nvPr/>
            </p:nvSpPr>
            <p:spPr>
              <a:xfrm>
                <a:off x="210681" y="3654295"/>
                <a:ext cx="780871" cy="1345267"/>
              </a:xfrm>
              <a:custGeom>
                <a:avLst/>
                <a:gdLst/>
                <a:ahLst/>
                <a:cxnLst/>
                <a:rect l="l" t="t" r="r" b="b"/>
                <a:pathLst>
                  <a:path w="27083" h="46658" extrusionOk="0">
                    <a:moveTo>
                      <a:pt x="0" y="0"/>
                    </a:moveTo>
                    <a:lnTo>
                      <a:pt x="0" y="3101"/>
                    </a:lnTo>
                    <a:cubicBezTo>
                      <a:pt x="0" y="12037"/>
                      <a:pt x="5714" y="19575"/>
                      <a:pt x="10061" y="22675"/>
                    </a:cubicBezTo>
                    <a:cubicBezTo>
                      <a:pt x="10456" y="23010"/>
                      <a:pt x="10456" y="23618"/>
                      <a:pt x="10061" y="23952"/>
                    </a:cubicBezTo>
                    <a:cubicBezTo>
                      <a:pt x="5714" y="27052"/>
                      <a:pt x="0" y="34590"/>
                      <a:pt x="0" y="43527"/>
                    </a:cubicBezTo>
                    <a:lnTo>
                      <a:pt x="0" y="46657"/>
                    </a:lnTo>
                    <a:lnTo>
                      <a:pt x="27083" y="46657"/>
                    </a:lnTo>
                    <a:lnTo>
                      <a:pt x="27083" y="43527"/>
                    </a:lnTo>
                    <a:cubicBezTo>
                      <a:pt x="27083" y="34590"/>
                      <a:pt x="21368" y="27052"/>
                      <a:pt x="17022" y="23952"/>
                    </a:cubicBezTo>
                    <a:cubicBezTo>
                      <a:pt x="16627" y="23618"/>
                      <a:pt x="16627" y="23010"/>
                      <a:pt x="17022" y="22675"/>
                    </a:cubicBezTo>
                    <a:cubicBezTo>
                      <a:pt x="21368" y="19575"/>
                      <a:pt x="27083" y="12037"/>
                      <a:pt x="27083" y="3101"/>
                    </a:cubicBezTo>
                    <a:lnTo>
                      <a:pt x="27083" y="0"/>
                    </a:ln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757;p60">
                <a:extLst>
                  <a:ext uri="{FF2B5EF4-FFF2-40B4-BE49-F238E27FC236}">
                    <a16:creationId xmlns:a16="http://schemas.microsoft.com/office/drawing/2014/main" id="{7BFF62F1-23D2-B874-309E-99FE3246A7C0}"/>
                  </a:ext>
                </a:extLst>
              </p:cNvPr>
              <p:cNvSpPr/>
              <p:nvPr/>
            </p:nvSpPr>
            <p:spPr>
              <a:xfrm>
                <a:off x="265895" y="3945244"/>
                <a:ext cx="670442" cy="1054318"/>
              </a:xfrm>
              <a:custGeom>
                <a:avLst/>
                <a:gdLst/>
                <a:ahLst/>
                <a:cxnLst/>
                <a:rect l="l" t="t" r="r" b="b"/>
                <a:pathLst>
                  <a:path w="23253" h="36567" extrusionOk="0">
                    <a:moveTo>
                      <a:pt x="21946" y="1"/>
                    </a:moveTo>
                    <a:lnTo>
                      <a:pt x="21946" y="1"/>
                    </a:lnTo>
                    <a:cubicBezTo>
                      <a:pt x="21490" y="92"/>
                      <a:pt x="21034" y="213"/>
                      <a:pt x="20578" y="396"/>
                    </a:cubicBezTo>
                    <a:cubicBezTo>
                      <a:pt x="18511" y="1247"/>
                      <a:pt x="17052" y="3466"/>
                      <a:pt x="14955" y="4256"/>
                    </a:cubicBezTo>
                    <a:cubicBezTo>
                      <a:pt x="14286" y="4499"/>
                      <a:pt x="13587" y="4651"/>
                      <a:pt x="12857" y="4681"/>
                    </a:cubicBezTo>
                    <a:cubicBezTo>
                      <a:pt x="12265" y="4736"/>
                      <a:pt x="11679" y="4760"/>
                      <a:pt x="11098" y="4760"/>
                    </a:cubicBezTo>
                    <a:cubicBezTo>
                      <a:pt x="8761" y="4760"/>
                      <a:pt x="6502" y="4366"/>
                      <a:pt x="4164" y="3952"/>
                    </a:cubicBezTo>
                    <a:cubicBezTo>
                      <a:pt x="3942" y="3907"/>
                      <a:pt x="3703" y="3879"/>
                      <a:pt x="3460" y="3879"/>
                    </a:cubicBezTo>
                    <a:cubicBezTo>
                      <a:pt x="3371" y="3879"/>
                      <a:pt x="3281" y="3883"/>
                      <a:pt x="3192" y="3891"/>
                    </a:cubicBezTo>
                    <a:cubicBezTo>
                      <a:pt x="4620" y="6384"/>
                      <a:pt x="6505" y="8572"/>
                      <a:pt x="8754" y="10396"/>
                    </a:cubicBezTo>
                    <a:cubicBezTo>
                      <a:pt x="9210" y="10821"/>
                      <a:pt x="9635" y="11308"/>
                      <a:pt x="10000" y="11855"/>
                    </a:cubicBezTo>
                    <a:cubicBezTo>
                      <a:pt x="10213" y="12341"/>
                      <a:pt x="10091" y="13192"/>
                      <a:pt x="10487" y="13223"/>
                    </a:cubicBezTo>
                    <a:cubicBezTo>
                      <a:pt x="10882" y="13223"/>
                      <a:pt x="10942" y="13739"/>
                      <a:pt x="10942" y="14651"/>
                    </a:cubicBezTo>
                    <a:cubicBezTo>
                      <a:pt x="10942" y="15320"/>
                      <a:pt x="10882" y="17326"/>
                      <a:pt x="10882" y="18511"/>
                    </a:cubicBezTo>
                    <a:cubicBezTo>
                      <a:pt x="10758" y="18960"/>
                      <a:pt x="11193" y="19188"/>
                      <a:pt x="11622" y="19188"/>
                    </a:cubicBezTo>
                    <a:cubicBezTo>
                      <a:pt x="12036" y="19188"/>
                      <a:pt x="12445" y="18975"/>
                      <a:pt x="12341" y="18542"/>
                    </a:cubicBezTo>
                    <a:lnTo>
                      <a:pt x="12341" y="14773"/>
                    </a:lnTo>
                    <a:cubicBezTo>
                      <a:pt x="12310" y="13527"/>
                      <a:pt x="12645" y="13344"/>
                      <a:pt x="12979" y="13192"/>
                    </a:cubicBezTo>
                    <a:cubicBezTo>
                      <a:pt x="13344" y="13071"/>
                      <a:pt x="13313" y="12189"/>
                      <a:pt x="13374" y="11764"/>
                    </a:cubicBezTo>
                    <a:cubicBezTo>
                      <a:pt x="13435" y="11308"/>
                      <a:pt x="14408" y="10487"/>
                      <a:pt x="14408" y="10487"/>
                    </a:cubicBezTo>
                    <a:cubicBezTo>
                      <a:pt x="16930" y="8572"/>
                      <a:pt x="20183" y="4773"/>
                      <a:pt x="21946" y="1"/>
                    </a:cubicBezTo>
                    <a:close/>
                    <a:moveTo>
                      <a:pt x="11847" y="22221"/>
                    </a:moveTo>
                    <a:cubicBezTo>
                      <a:pt x="11703" y="22221"/>
                      <a:pt x="11560" y="22279"/>
                      <a:pt x="11459" y="22402"/>
                    </a:cubicBezTo>
                    <a:cubicBezTo>
                      <a:pt x="11155" y="22767"/>
                      <a:pt x="11398" y="23284"/>
                      <a:pt x="11854" y="23314"/>
                    </a:cubicBezTo>
                    <a:cubicBezTo>
                      <a:pt x="12189" y="23284"/>
                      <a:pt x="12432" y="23010"/>
                      <a:pt x="12401" y="22676"/>
                    </a:cubicBezTo>
                    <a:cubicBezTo>
                      <a:pt x="12344" y="22388"/>
                      <a:pt x="12093" y="22221"/>
                      <a:pt x="11847" y="22221"/>
                    </a:cubicBezTo>
                    <a:close/>
                    <a:moveTo>
                      <a:pt x="9834" y="22667"/>
                    </a:moveTo>
                    <a:cubicBezTo>
                      <a:pt x="9323" y="22667"/>
                      <a:pt x="9050" y="23280"/>
                      <a:pt x="9392" y="23679"/>
                    </a:cubicBezTo>
                    <a:cubicBezTo>
                      <a:pt x="9516" y="23823"/>
                      <a:pt x="9678" y="23887"/>
                      <a:pt x="9839" y="23887"/>
                    </a:cubicBezTo>
                    <a:cubicBezTo>
                      <a:pt x="10151" y="23887"/>
                      <a:pt x="10456" y="23645"/>
                      <a:pt x="10456" y="23284"/>
                    </a:cubicBezTo>
                    <a:cubicBezTo>
                      <a:pt x="10487" y="22980"/>
                      <a:pt x="10243" y="22706"/>
                      <a:pt x="9970" y="22676"/>
                    </a:cubicBezTo>
                    <a:lnTo>
                      <a:pt x="9939" y="22676"/>
                    </a:lnTo>
                    <a:cubicBezTo>
                      <a:pt x="9903" y="22670"/>
                      <a:pt x="9868" y="22667"/>
                      <a:pt x="9834" y="22667"/>
                    </a:cubicBezTo>
                    <a:close/>
                    <a:moveTo>
                      <a:pt x="11821" y="24699"/>
                    </a:moveTo>
                    <a:cubicBezTo>
                      <a:pt x="11140" y="24699"/>
                      <a:pt x="10487" y="25222"/>
                      <a:pt x="10487" y="26019"/>
                    </a:cubicBezTo>
                    <a:cubicBezTo>
                      <a:pt x="10426" y="26718"/>
                      <a:pt x="10942" y="27296"/>
                      <a:pt x="11642" y="27357"/>
                    </a:cubicBezTo>
                    <a:lnTo>
                      <a:pt x="11642" y="27326"/>
                    </a:lnTo>
                    <a:cubicBezTo>
                      <a:pt x="11713" y="27337"/>
                      <a:pt x="11783" y="27342"/>
                      <a:pt x="11851" y="27342"/>
                    </a:cubicBezTo>
                    <a:cubicBezTo>
                      <a:pt x="12942" y="27342"/>
                      <a:pt x="13571" y="26026"/>
                      <a:pt x="12827" y="25168"/>
                    </a:cubicBezTo>
                    <a:cubicBezTo>
                      <a:pt x="12544" y="24844"/>
                      <a:pt x="12179" y="24699"/>
                      <a:pt x="11821" y="24699"/>
                    </a:cubicBezTo>
                    <a:close/>
                    <a:moveTo>
                      <a:pt x="3473" y="24060"/>
                    </a:moveTo>
                    <a:cubicBezTo>
                      <a:pt x="3016" y="24060"/>
                      <a:pt x="2572" y="24340"/>
                      <a:pt x="2401" y="24834"/>
                    </a:cubicBezTo>
                    <a:cubicBezTo>
                      <a:pt x="851" y="28177"/>
                      <a:pt x="30" y="31825"/>
                      <a:pt x="0" y="35533"/>
                    </a:cubicBezTo>
                    <a:lnTo>
                      <a:pt x="0" y="36566"/>
                    </a:lnTo>
                    <a:lnTo>
                      <a:pt x="23253" y="36566"/>
                    </a:lnTo>
                    <a:lnTo>
                      <a:pt x="23253" y="35533"/>
                    </a:lnTo>
                    <a:cubicBezTo>
                      <a:pt x="23253" y="33831"/>
                      <a:pt x="23070" y="32129"/>
                      <a:pt x="22736" y="30457"/>
                    </a:cubicBezTo>
                    <a:cubicBezTo>
                      <a:pt x="22634" y="29845"/>
                      <a:pt x="22104" y="29404"/>
                      <a:pt x="21522" y="29404"/>
                    </a:cubicBezTo>
                    <a:cubicBezTo>
                      <a:pt x="21411" y="29404"/>
                      <a:pt x="21298" y="29420"/>
                      <a:pt x="21186" y="29454"/>
                    </a:cubicBezTo>
                    <a:cubicBezTo>
                      <a:pt x="21034" y="29515"/>
                      <a:pt x="20912" y="29545"/>
                      <a:pt x="20791" y="29606"/>
                    </a:cubicBezTo>
                    <a:cubicBezTo>
                      <a:pt x="19919" y="29835"/>
                      <a:pt x="19047" y="29943"/>
                      <a:pt x="18161" y="29943"/>
                    </a:cubicBezTo>
                    <a:cubicBezTo>
                      <a:pt x="17874" y="29943"/>
                      <a:pt x="17586" y="29932"/>
                      <a:pt x="17295" y="29910"/>
                    </a:cubicBezTo>
                    <a:cubicBezTo>
                      <a:pt x="15654" y="29849"/>
                      <a:pt x="14012" y="29606"/>
                      <a:pt x="12401" y="29180"/>
                    </a:cubicBezTo>
                    <a:cubicBezTo>
                      <a:pt x="11307" y="28846"/>
                      <a:pt x="10274" y="28420"/>
                      <a:pt x="9271" y="27904"/>
                    </a:cubicBezTo>
                    <a:cubicBezTo>
                      <a:pt x="7447" y="26931"/>
                      <a:pt x="5775" y="25746"/>
                      <a:pt x="4255" y="24378"/>
                    </a:cubicBezTo>
                    <a:cubicBezTo>
                      <a:pt x="4027" y="24161"/>
                      <a:pt x="3748" y="24060"/>
                      <a:pt x="3473" y="2406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758;p60">
                <a:extLst>
                  <a:ext uri="{FF2B5EF4-FFF2-40B4-BE49-F238E27FC236}">
                    <a16:creationId xmlns:a16="http://schemas.microsoft.com/office/drawing/2014/main" id="{34721088-4197-A3DE-649F-71C0D92E4158}"/>
                  </a:ext>
                </a:extLst>
              </p:cNvPr>
              <p:cNvSpPr/>
              <p:nvPr/>
            </p:nvSpPr>
            <p:spPr>
              <a:xfrm>
                <a:off x="752271" y="3948761"/>
                <a:ext cx="134129" cy="99933"/>
              </a:xfrm>
              <a:custGeom>
                <a:avLst/>
                <a:gdLst/>
                <a:ahLst/>
                <a:cxnLst/>
                <a:rect l="l" t="t" r="r" b="b"/>
                <a:pathLst>
                  <a:path w="4652" h="3466" extrusionOk="0">
                    <a:moveTo>
                      <a:pt x="4651" y="0"/>
                    </a:moveTo>
                    <a:lnTo>
                      <a:pt x="4651" y="0"/>
                    </a:lnTo>
                    <a:cubicBezTo>
                      <a:pt x="4317" y="61"/>
                      <a:pt x="4013" y="152"/>
                      <a:pt x="3709" y="274"/>
                    </a:cubicBezTo>
                    <a:cubicBezTo>
                      <a:pt x="2341" y="882"/>
                      <a:pt x="1216" y="2067"/>
                      <a:pt x="1" y="3009"/>
                    </a:cubicBezTo>
                    <a:cubicBezTo>
                      <a:pt x="426" y="3313"/>
                      <a:pt x="943" y="3465"/>
                      <a:pt x="1460" y="3465"/>
                    </a:cubicBezTo>
                    <a:cubicBezTo>
                      <a:pt x="2645" y="3435"/>
                      <a:pt x="3679" y="2675"/>
                      <a:pt x="4074" y="1581"/>
                    </a:cubicBezTo>
                    <a:cubicBezTo>
                      <a:pt x="4286" y="1064"/>
                      <a:pt x="4469" y="517"/>
                      <a:pt x="46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759;p60">
                <a:extLst>
                  <a:ext uri="{FF2B5EF4-FFF2-40B4-BE49-F238E27FC236}">
                    <a16:creationId xmlns:a16="http://schemas.microsoft.com/office/drawing/2014/main" id="{8CF3A534-CD53-E710-0EE4-D1C6B5696808}"/>
                  </a:ext>
                </a:extLst>
              </p:cNvPr>
              <p:cNvSpPr/>
              <p:nvPr/>
            </p:nvSpPr>
            <p:spPr>
              <a:xfrm>
                <a:off x="247471" y="3654295"/>
                <a:ext cx="321655" cy="1345267"/>
              </a:xfrm>
              <a:custGeom>
                <a:avLst/>
                <a:gdLst/>
                <a:ahLst/>
                <a:cxnLst/>
                <a:rect l="l" t="t" r="r" b="b"/>
                <a:pathLst>
                  <a:path w="11156" h="46658" extrusionOk="0">
                    <a:moveTo>
                      <a:pt x="1" y="0"/>
                    </a:moveTo>
                    <a:lnTo>
                      <a:pt x="1" y="3131"/>
                    </a:lnTo>
                    <a:cubicBezTo>
                      <a:pt x="1" y="12037"/>
                      <a:pt x="5168" y="19605"/>
                      <a:pt x="9119" y="22706"/>
                    </a:cubicBezTo>
                    <a:cubicBezTo>
                      <a:pt x="9515" y="23040"/>
                      <a:pt x="9515" y="23648"/>
                      <a:pt x="9119" y="23982"/>
                    </a:cubicBezTo>
                    <a:cubicBezTo>
                      <a:pt x="5168" y="27083"/>
                      <a:pt x="1" y="34621"/>
                      <a:pt x="1" y="43557"/>
                    </a:cubicBezTo>
                    <a:lnTo>
                      <a:pt x="1" y="46657"/>
                    </a:lnTo>
                    <a:lnTo>
                      <a:pt x="3587" y="46657"/>
                    </a:lnTo>
                    <a:lnTo>
                      <a:pt x="3587" y="43557"/>
                    </a:lnTo>
                    <a:cubicBezTo>
                      <a:pt x="3587" y="36992"/>
                      <a:pt x="5411" y="31156"/>
                      <a:pt x="7569" y="27295"/>
                    </a:cubicBezTo>
                    <a:cubicBezTo>
                      <a:pt x="7622" y="27163"/>
                      <a:pt x="7790" y="27077"/>
                      <a:pt x="7953" y="27077"/>
                    </a:cubicBezTo>
                    <a:cubicBezTo>
                      <a:pt x="7978" y="27077"/>
                      <a:pt x="8002" y="27079"/>
                      <a:pt x="8025" y="27083"/>
                    </a:cubicBezTo>
                    <a:cubicBezTo>
                      <a:pt x="8360" y="27143"/>
                      <a:pt x="8512" y="27539"/>
                      <a:pt x="8360" y="27843"/>
                    </a:cubicBezTo>
                    <a:cubicBezTo>
                      <a:pt x="6171" y="32797"/>
                      <a:pt x="5077" y="38147"/>
                      <a:pt x="5107" y="43557"/>
                    </a:cubicBezTo>
                    <a:lnTo>
                      <a:pt x="5107" y="46657"/>
                    </a:lnTo>
                    <a:lnTo>
                      <a:pt x="7265" y="46657"/>
                    </a:lnTo>
                    <a:lnTo>
                      <a:pt x="7265" y="43557"/>
                    </a:lnTo>
                    <a:cubicBezTo>
                      <a:pt x="7265" y="34621"/>
                      <a:pt x="9393" y="27083"/>
                      <a:pt x="11004" y="23982"/>
                    </a:cubicBezTo>
                    <a:cubicBezTo>
                      <a:pt x="11156" y="23557"/>
                      <a:pt x="11156" y="23101"/>
                      <a:pt x="10974" y="22675"/>
                    </a:cubicBezTo>
                    <a:cubicBezTo>
                      <a:pt x="9363" y="19575"/>
                      <a:pt x="7265" y="12037"/>
                      <a:pt x="7265" y="3101"/>
                    </a:cubicBezTo>
                    <a:lnTo>
                      <a:pt x="7265" y="0"/>
                    </a:lnTo>
                    <a:lnTo>
                      <a:pt x="5107" y="0"/>
                    </a:lnTo>
                    <a:lnTo>
                      <a:pt x="5107" y="3101"/>
                    </a:lnTo>
                    <a:cubicBezTo>
                      <a:pt x="5107" y="7477"/>
                      <a:pt x="5806" y="11824"/>
                      <a:pt x="7204" y="15988"/>
                    </a:cubicBezTo>
                    <a:cubicBezTo>
                      <a:pt x="7351" y="16341"/>
                      <a:pt x="7101" y="16750"/>
                      <a:pt x="6700" y="16750"/>
                    </a:cubicBezTo>
                    <a:cubicBezTo>
                      <a:pt x="6686" y="16750"/>
                      <a:pt x="6672" y="16749"/>
                      <a:pt x="6657" y="16748"/>
                    </a:cubicBezTo>
                    <a:cubicBezTo>
                      <a:pt x="6475" y="16718"/>
                      <a:pt x="6353" y="16596"/>
                      <a:pt x="6293" y="16444"/>
                    </a:cubicBezTo>
                    <a:cubicBezTo>
                      <a:pt x="4499" y="12219"/>
                      <a:pt x="3557" y="7690"/>
                      <a:pt x="3557" y="3131"/>
                    </a:cubicBezTo>
                    <a:lnTo>
                      <a:pt x="3557" y="0"/>
                    </a:ln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760;p60">
                <a:extLst>
                  <a:ext uri="{FF2B5EF4-FFF2-40B4-BE49-F238E27FC236}">
                    <a16:creationId xmlns:a16="http://schemas.microsoft.com/office/drawing/2014/main" id="{1248F178-3061-9118-7B4A-74770CBC6410}"/>
                  </a:ext>
                </a:extLst>
              </p:cNvPr>
              <p:cNvSpPr/>
              <p:nvPr/>
            </p:nvSpPr>
            <p:spPr>
              <a:xfrm>
                <a:off x="357900" y="4057950"/>
                <a:ext cx="210362" cy="268546"/>
              </a:xfrm>
              <a:custGeom>
                <a:avLst/>
                <a:gdLst/>
                <a:ahLst/>
                <a:cxnLst/>
                <a:rect l="l" t="t" r="r" b="b"/>
                <a:pathLst>
                  <a:path w="7296" h="9314" extrusionOk="0">
                    <a:moveTo>
                      <a:pt x="264" y="1"/>
                    </a:moveTo>
                    <a:cubicBezTo>
                      <a:pt x="178" y="1"/>
                      <a:pt x="90" y="4"/>
                      <a:pt x="1" y="13"/>
                    </a:cubicBezTo>
                    <a:cubicBezTo>
                      <a:pt x="1429" y="2475"/>
                      <a:pt x="3314" y="4663"/>
                      <a:pt x="5563" y="6487"/>
                    </a:cubicBezTo>
                    <a:cubicBezTo>
                      <a:pt x="6019" y="6912"/>
                      <a:pt x="6444" y="7399"/>
                      <a:pt x="6809" y="7946"/>
                    </a:cubicBezTo>
                    <a:cubicBezTo>
                      <a:pt x="7022" y="8432"/>
                      <a:pt x="6900" y="9283"/>
                      <a:pt x="7296" y="9314"/>
                    </a:cubicBezTo>
                    <a:cubicBezTo>
                      <a:pt x="7296" y="9070"/>
                      <a:pt x="7235" y="8858"/>
                      <a:pt x="7144" y="8645"/>
                    </a:cubicBezTo>
                    <a:cubicBezTo>
                      <a:pt x="6323" y="7034"/>
                      <a:pt x="5350" y="4238"/>
                      <a:pt x="4621" y="651"/>
                    </a:cubicBezTo>
                    <a:cubicBezTo>
                      <a:pt x="4043" y="560"/>
                      <a:pt x="3466" y="468"/>
                      <a:pt x="2888" y="377"/>
                    </a:cubicBezTo>
                    <a:lnTo>
                      <a:pt x="2888" y="377"/>
                    </a:lnTo>
                    <a:cubicBezTo>
                      <a:pt x="3040" y="924"/>
                      <a:pt x="3192" y="1472"/>
                      <a:pt x="3374" y="1958"/>
                    </a:cubicBezTo>
                    <a:cubicBezTo>
                      <a:pt x="3550" y="2339"/>
                      <a:pt x="3274" y="2719"/>
                      <a:pt x="2901" y="2719"/>
                    </a:cubicBezTo>
                    <a:cubicBezTo>
                      <a:pt x="2886" y="2719"/>
                      <a:pt x="2872" y="2719"/>
                      <a:pt x="2858" y="2718"/>
                    </a:cubicBezTo>
                    <a:cubicBezTo>
                      <a:pt x="2675" y="2687"/>
                      <a:pt x="2523" y="2596"/>
                      <a:pt x="2463" y="2414"/>
                    </a:cubicBezTo>
                    <a:cubicBezTo>
                      <a:pt x="2159" y="1715"/>
                      <a:pt x="1885" y="955"/>
                      <a:pt x="1612" y="195"/>
                    </a:cubicBezTo>
                    <a:lnTo>
                      <a:pt x="973" y="73"/>
                    </a:lnTo>
                    <a:cubicBezTo>
                      <a:pt x="728" y="29"/>
                      <a:pt x="500" y="1"/>
                      <a:pt x="264" y="1"/>
                    </a:cubicBezTo>
                    <a:close/>
                  </a:path>
                </a:pathLst>
              </a:custGeom>
              <a:solidFill>
                <a:srgbClr val="191919">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761;p60">
                <a:extLst>
                  <a:ext uri="{FF2B5EF4-FFF2-40B4-BE49-F238E27FC236}">
                    <a16:creationId xmlns:a16="http://schemas.microsoft.com/office/drawing/2014/main" id="{8AA61D75-A3BF-6A08-0F4F-952C527B9C39}"/>
                  </a:ext>
                </a:extLst>
              </p:cNvPr>
              <p:cNvSpPr/>
              <p:nvPr/>
            </p:nvSpPr>
            <p:spPr>
              <a:xfrm>
                <a:off x="265895" y="4639444"/>
                <a:ext cx="119194" cy="360118"/>
              </a:xfrm>
              <a:custGeom>
                <a:avLst/>
                <a:gdLst/>
                <a:ahLst/>
                <a:cxnLst/>
                <a:rect l="l" t="t" r="r" b="b"/>
                <a:pathLst>
                  <a:path w="4134" h="12490" extrusionOk="0">
                    <a:moveTo>
                      <a:pt x="3469" y="0"/>
                    </a:moveTo>
                    <a:cubicBezTo>
                      <a:pt x="3009" y="0"/>
                      <a:pt x="2563" y="270"/>
                      <a:pt x="2401" y="757"/>
                    </a:cubicBezTo>
                    <a:cubicBezTo>
                      <a:pt x="851" y="4100"/>
                      <a:pt x="30" y="7748"/>
                      <a:pt x="0" y="11456"/>
                    </a:cubicBezTo>
                    <a:lnTo>
                      <a:pt x="0" y="12489"/>
                    </a:lnTo>
                    <a:lnTo>
                      <a:pt x="2948" y="12489"/>
                    </a:lnTo>
                    <a:lnTo>
                      <a:pt x="2948" y="9389"/>
                    </a:lnTo>
                    <a:cubicBezTo>
                      <a:pt x="2948" y="6289"/>
                      <a:pt x="3344" y="3219"/>
                      <a:pt x="4134" y="210"/>
                    </a:cubicBezTo>
                    <a:cubicBezTo>
                      <a:pt x="3931" y="68"/>
                      <a:pt x="3698" y="0"/>
                      <a:pt x="3469" y="0"/>
                    </a:cubicBezTo>
                    <a:close/>
                  </a:path>
                </a:pathLst>
              </a:custGeom>
              <a:solidFill>
                <a:srgbClr val="191919">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762;p60">
                <a:extLst>
                  <a:ext uri="{FF2B5EF4-FFF2-40B4-BE49-F238E27FC236}">
                    <a16:creationId xmlns:a16="http://schemas.microsoft.com/office/drawing/2014/main" id="{CB2C5B5A-994A-2218-AA75-206E48568A0E}"/>
                  </a:ext>
                </a:extLst>
              </p:cNvPr>
              <p:cNvSpPr/>
              <p:nvPr/>
            </p:nvSpPr>
            <p:spPr>
              <a:xfrm>
                <a:off x="394719" y="4674389"/>
                <a:ext cx="74503" cy="325173"/>
              </a:xfrm>
              <a:custGeom>
                <a:avLst/>
                <a:gdLst/>
                <a:ahLst/>
                <a:cxnLst/>
                <a:rect l="l" t="t" r="r" b="b"/>
                <a:pathLst>
                  <a:path w="2584" h="11278" extrusionOk="0">
                    <a:moveTo>
                      <a:pt x="821" y="1"/>
                    </a:moveTo>
                    <a:cubicBezTo>
                      <a:pt x="274" y="2675"/>
                      <a:pt x="0" y="5411"/>
                      <a:pt x="0" y="8147"/>
                    </a:cubicBezTo>
                    <a:lnTo>
                      <a:pt x="0" y="11277"/>
                    </a:lnTo>
                    <a:lnTo>
                      <a:pt x="2158" y="11277"/>
                    </a:lnTo>
                    <a:lnTo>
                      <a:pt x="2158" y="8147"/>
                    </a:lnTo>
                    <a:cubicBezTo>
                      <a:pt x="2158" y="5867"/>
                      <a:pt x="2310" y="3557"/>
                      <a:pt x="2584" y="1277"/>
                    </a:cubicBezTo>
                    <a:cubicBezTo>
                      <a:pt x="1976" y="882"/>
                      <a:pt x="1398" y="457"/>
                      <a:pt x="821" y="1"/>
                    </a:cubicBezTo>
                    <a:close/>
                  </a:path>
                </a:pathLst>
              </a:custGeom>
              <a:solidFill>
                <a:srgbClr val="191919">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63;p60">
                <a:extLst>
                  <a:ext uri="{FF2B5EF4-FFF2-40B4-BE49-F238E27FC236}">
                    <a16:creationId xmlns:a16="http://schemas.microsoft.com/office/drawing/2014/main" id="{C3F52AE3-00CE-6778-40DE-24FE7EF3F3E0}"/>
                  </a:ext>
                </a:extLst>
              </p:cNvPr>
              <p:cNvSpPr/>
              <p:nvPr/>
            </p:nvSpPr>
            <p:spPr>
              <a:xfrm>
                <a:off x="105500" y="3509671"/>
                <a:ext cx="991233" cy="147276"/>
              </a:xfrm>
              <a:custGeom>
                <a:avLst/>
                <a:gdLst/>
                <a:ahLst/>
                <a:cxnLst/>
                <a:rect l="l" t="t" r="r" b="b"/>
                <a:pathLst>
                  <a:path w="34379" h="5108" extrusionOk="0">
                    <a:moveTo>
                      <a:pt x="1" y="1"/>
                    </a:moveTo>
                    <a:lnTo>
                      <a:pt x="1" y="3010"/>
                    </a:lnTo>
                    <a:cubicBezTo>
                      <a:pt x="1" y="4165"/>
                      <a:pt x="1095" y="5107"/>
                      <a:pt x="2371" y="5107"/>
                    </a:cubicBezTo>
                    <a:lnTo>
                      <a:pt x="32007" y="5107"/>
                    </a:lnTo>
                    <a:cubicBezTo>
                      <a:pt x="33314" y="5107"/>
                      <a:pt x="34378" y="4165"/>
                      <a:pt x="34378" y="3010"/>
                    </a:cubicBezTo>
                    <a:lnTo>
                      <a:pt x="343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764;p60">
                <a:extLst>
                  <a:ext uri="{FF2B5EF4-FFF2-40B4-BE49-F238E27FC236}">
                    <a16:creationId xmlns:a16="http://schemas.microsoft.com/office/drawing/2014/main" id="{D388B8AA-6D47-AC34-3D5C-8E0F77A94E8F}"/>
                  </a:ext>
                </a:extLst>
              </p:cNvPr>
              <p:cNvSpPr/>
              <p:nvPr/>
            </p:nvSpPr>
            <p:spPr>
              <a:xfrm>
                <a:off x="398208" y="3563156"/>
                <a:ext cx="79780" cy="93792"/>
              </a:xfrm>
              <a:custGeom>
                <a:avLst/>
                <a:gdLst/>
                <a:ahLst/>
                <a:cxnLst/>
                <a:rect l="l" t="t" r="r" b="b"/>
                <a:pathLst>
                  <a:path w="2767" h="3253" extrusionOk="0">
                    <a:moveTo>
                      <a:pt x="1" y="0"/>
                    </a:moveTo>
                    <a:lnTo>
                      <a:pt x="1" y="3252"/>
                    </a:lnTo>
                    <a:lnTo>
                      <a:pt x="2767" y="3252"/>
                    </a:lnTo>
                    <a:lnTo>
                      <a:pt x="2767" y="0"/>
                    </a:lnTo>
                    <a:close/>
                  </a:path>
                </a:pathLst>
              </a:custGeom>
              <a:solidFill>
                <a:srgbClr val="6D7897">
                  <a:alpha val="41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765;p60">
                <a:extLst>
                  <a:ext uri="{FF2B5EF4-FFF2-40B4-BE49-F238E27FC236}">
                    <a16:creationId xmlns:a16="http://schemas.microsoft.com/office/drawing/2014/main" id="{9501DD11-54BE-6CEF-DF56-6AE73416A08E}"/>
                  </a:ext>
                </a:extLst>
              </p:cNvPr>
              <p:cNvSpPr/>
              <p:nvPr/>
            </p:nvSpPr>
            <p:spPr>
              <a:xfrm>
                <a:off x="858317" y="3509671"/>
                <a:ext cx="166537" cy="147276"/>
              </a:xfrm>
              <a:custGeom>
                <a:avLst/>
                <a:gdLst/>
                <a:ahLst/>
                <a:cxnLst/>
                <a:rect l="l" t="t" r="r" b="b"/>
                <a:pathLst>
                  <a:path w="5776" h="5108" extrusionOk="0">
                    <a:moveTo>
                      <a:pt x="1" y="1"/>
                    </a:moveTo>
                    <a:lnTo>
                      <a:pt x="1" y="5107"/>
                    </a:lnTo>
                    <a:lnTo>
                      <a:pt x="5776" y="5107"/>
                    </a:lnTo>
                    <a:lnTo>
                      <a:pt x="577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766;p60">
                <a:extLst>
                  <a:ext uri="{FF2B5EF4-FFF2-40B4-BE49-F238E27FC236}">
                    <a16:creationId xmlns:a16="http://schemas.microsoft.com/office/drawing/2014/main" id="{4AD8DBD7-EE1F-4F54-4F63-B99B308DEC2B}"/>
                  </a:ext>
                </a:extLst>
              </p:cNvPr>
              <p:cNvSpPr/>
              <p:nvPr/>
            </p:nvSpPr>
            <p:spPr>
              <a:xfrm>
                <a:off x="105500" y="3509671"/>
                <a:ext cx="256811" cy="147276"/>
              </a:xfrm>
              <a:custGeom>
                <a:avLst/>
                <a:gdLst/>
                <a:ahLst/>
                <a:cxnLst/>
                <a:rect l="l" t="t" r="r" b="b"/>
                <a:pathLst>
                  <a:path w="8907" h="5108" extrusionOk="0">
                    <a:moveTo>
                      <a:pt x="1" y="1"/>
                    </a:moveTo>
                    <a:lnTo>
                      <a:pt x="1" y="3010"/>
                    </a:lnTo>
                    <a:cubicBezTo>
                      <a:pt x="1" y="4165"/>
                      <a:pt x="1095" y="5107"/>
                      <a:pt x="2371" y="5107"/>
                    </a:cubicBezTo>
                    <a:lnTo>
                      <a:pt x="8907" y="5107"/>
                    </a:lnTo>
                    <a:lnTo>
                      <a:pt x="8907" y="1"/>
                    </a:lnTo>
                    <a:close/>
                  </a:path>
                </a:pathLst>
              </a:custGeom>
              <a:solidFill>
                <a:srgbClr val="6D7897">
                  <a:alpha val="414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767;p60">
                <a:extLst>
                  <a:ext uri="{FF2B5EF4-FFF2-40B4-BE49-F238E27FC236}">
                    <a16:creationId xmlns:a16="http://schemas.microsoft.com/office/drawing/2014/main" id="{820E595C-48FC-C23D-5787-12C69B971D07}"/>
                  </a:ext>
                </a:extLst>
              </p:cNvPr>
              <p:cNvSpPr/>
              <p:nvPr/>
            </p:nvSpPr>
            <p:spPr>
              <a:xfrm>
                <a:off x="105500" y="3509671"/>
                <a:ext cx="991233" cy="53513"/>
              </a:xfrm>
              <a:custGeom>
                <a:avLst/>
                <a:gdLst/>
                <a:ahLst/>
                <a:cxnLst/>
                <a:rect l="l" t="t" r="r" b="b"/>
                <a:pathLst>
                  <a:path w="34379" h="1856" extrusionOk="0">
                    <a:moveTo>
                      <a:pt x="1" y="1"/>
                    </a:moveTo>
                    <a:lnTo>
                      <a:pt x="1" y="1855"/>
                    </a:lnTo>
                    <a:lnTo>
                      <a:pt x="34378" y="1855"/>
                    </a:lnTo>
                    <a:lnTo>
                      <a:pt x="3437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768;p60">
                <a:extLst>
                  <a:ext uri="{FF2B5EF4-FFF2-40B4-BE49-F238E27FC236}">
                    <a16:creationId xmlns:a16="http://schemas.microsoft.com/office/drawing/2014/main" id="{2B7E8165-700E-61A3-FAE3-7C1A87DFA450}"/>
                  </a:ext>
                </a:extLst>
              </p:cNvPr>
              <p:cNvSpPr/>
              <p:nvPr/>
            </p:nvSpPr>
            <p:spPr>
              <a:xfrm>
                <a:off x="773319" y="3509671"/>
                <a:ext cx="251535" cy="53513"/>
              </a:xfrm>
              <a:custGeom>
                <a:avLst/>
                <a:gdLst/>
                <a:ahLst/>
                <a:cxnLst/>
                <a:rect l="l" t="t" r="r" b="b"/>
                <a:pathLst>
                  <a:path w="8724" h="1856" extrusionOk="0">
                    <a:moveTo>
                      <a:pt x="0" y="1"/>
                    </a:moveTo>
                    <a:lnTo>
                      <a:pt x="0" y="1855"/>
                    </a:lnTo>
                    <a:lnTo>
                      <a:pt x="8724" y="1855"/>
                    </a:lnTo>
                    <a:lnTo>
                      <a:pt x="872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769;p60">
                <a:extLst>
                  <a:ext uri="{FF2B5EF4-FFF2-40B4-BE49-F238E27FC236}">
                    <a16:creationId xmlns:a16="http://schemas.microsoft.com/office/drawing/2014/main" id="{52AB96FC-BB7B-14B5-9955-47DEBEDD18CB}"/>
                  </a:ext>
                </a:extLst>
              </p:cNvPr>
              <p:cNvSpPr/>
              <p:nvPr/>
            </p:nvSpPr>
            <p:spPr>
              <a:xfrm>
                <a:off x="650607" y="3509671"/>
                <a:ext cx="66632" cy="53513"/>
              </a:xfrm>
              <a:custGeom>
                <a:avLst/>
                <a:gdLst/>
                <a:ahLst/>
                <a:cxnLst/>
                <a:rect l="l" t="t" r="r" b="b"/>
                <a:pathLst>
                  <a:path w="2311" h="1856" extrusionOk="0">
                    <a:moveTo>
                      <a:pt x="1" y="1"/>
                    </a:moveTo>
                    <a:lnTo>
                      <a:pt x="1" y="1855"/>
                    </a:lnTo>
                    <a:lnTo>
                      <a:pt x="2311" y="1855"/>
                    </a:lnTo>
                    <a:lnTo>
                      <a:pt x="231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770;p60">
                <a:extLst>
                  <a:ext uri="{FF2B5EF4-FFF2-40B4-BE49-F238E27FC236}">
                    <a16:creationId xmlns:a16="http://schemas.microsoft.com/office/drawing/2014/main" id="{5E1197F7-B9DD-6BDF-9648-AD555D58059F}"/>
                  </a:ext>
                </a:extLst>
              </p:cNvPr>
              <p:cNvSpPr/>
              <p:nvPr/>
            </p:nvSpPr>
            <p:spPr>
              <a:xfrm>
                <a:off x="105500" y="3509671"/>
                <a:ext cx="232275" cy="53513"/>
              </a:xfrm>
              <a:custGeom>
                <a:avLst/>
                <a:gdLst/>
                <a:ahLst/>
                <a:cxnLst/>
                <a:rect l="l" t="t" r="r" b="b"/>
                <a:pathLst>
                  <a:path w="8056" h="1856" extrusionOk="0">
                    <a:moveTo>
                      <a:pt x="1" y="1"/>
                    </a:moveTo>
                    <a:lnTo>
                      <a:pt x="1" y="1855"/>
                    </a:lnTo>
                    <a:lnTo>
                      <a:pt x="8055" y="1855"/>
                    </a:lnTo>
                    <a:lnTo>
                      <a:pt x="805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771;p60">
                <a:extLst>
                  <a:ext uri="{FF2B5EF4-FFF2-40B4-BE49-F238E27FC236}">
                    <a16:creationId xmlns:a16="http://schemas.microsoft.com/office/drawing/2014/main" id="{46B04719-E112-406D-FD58-04BBB30021A1}"/>
                  </a:ext>
                </a:extLst>
              </p:cNvPr>
              <p:cNvSpPr/>
              <p:nvPr/>
            </p:nvSpPr>
            <p:spPr>
              <a:xfrm>
                <a:off x="105500" y="4996015"/>
                <a:ext cx="991233" cy="147276"/>
              </a:xfrm>
              <a:custGeom>
                <a:avLst/>
                <a:gdLst/>
                <a:ahLst/>
                <a:cxnLst/>
                <a:rect l="l" t="t" r="r" b="b"/>
                <a:pathLst>
                  <a:path w="34379" h="5108" extrusionOk="0">
                    <a:moveTo>
                      <a:pt x="2371" y="1"/>
                    </a:moveTo>
                    <a:cubicBezTo>
                      <a:pt x="1064" y="1"/>
                      <a:pt x="1" y="943"/>
                      <a:pt x="1" y="2098"/>
                    </a:cubicBezTo>
                    <a:lnTo>
                      <a:pt x="1" y="5107"/>
                    </a:lnTo>
                    <a:lnTo>
                      <a:pt x="34378" y="5107"/>
                    </a:lnTo>
                    <a:lnTo>
                      <a:pt x="34378" y="2128"/>
                    </a:lnTo>
                    <a:cubicBezTo>
                      <a:pt x="34378" y="943"/>
                      <a:pt x="33314" y="1"/>
                      <a:pt x="3200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772;p60">
                <a:extLst>
                  <a:ext uri="{FF2B5EF4-FFF2-40B4-BE49-F238E27FC236}">
                    <a16:creationId xmlns:a16="http://schemas.microsoft.com/office/drawing/2014/main" id="{5F049BF6-3721-9F3A-A51C-A7863F370A5D}"/>
                  </a:ext>
                </a:extLst>
              </p:cNvPr>
              <p:cNvSpPr/>
              <p:nvPr/>
            </p:nvSpPr>
            <p:spPr>
              <a:xfrm>
                <a:off x="724217" y="4996015"/>
                <a:ext cx="80673" cy="93821"/>
              </a:xfrm>
              <a:custGeom>
                <a:avLst/>
                <a:gdLst/>
                <a:ahLst/>
                <a:cxnLst/>
                <a:rect l="l" t="t" r="r" b="b"/>
                <a:pathLst>
                  <a:path w="2798" h="3254" extrusionOk="0">
                    <a:moveTo>
                      <a:pt x="1" y="1"/>
                    </a:moveTo>
                    <a:lnTo>
                      <a:pt x="1" y="3253"/>
                    </a:lnTo>
                    <a:lnTo>
                      <a:pt x="2797" y="3253"/>
                    </a:lnTo>
                    <a:lnTo>
                      <a:pt x="279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773;p60">
                <a:extLst>
                  <a:ext uri="{FF2B5EF4-FFF2-40B4-BE49-F238E27FC236}">
                    <a16:creationId xmlns:a16="http://schemas.microsoft.com/office/drawing/2014/main" id="{84384AAE-BF38-2205-C8AB-FACA7B007970}"/>
                  </a:ext>
                </a:extLst>
              </p:cNvPr>
              <p:cNvSpPr/>
              <p:nvPr/>
            </p:nvSpPr>
            <p:spPr>
              <a:xfrm>
                <a:off x="178245" y="4996015"/>
                <a:ext cx="165672" cy="147276"/>
              </a:xfrm>
              <a:custGeom>
                <a:avLst/>
                <a:gdLst/>
                <a:ahLst/>
                <a:cxnLst/>
                <a:rect l="l" t="t" r="r" b="b"/>
                <a:pathLst>
                  <a:path w="5746" h="5108" extrusionOk="0">
                    <a:moveTo>
                      <a:pt x="0" y="1"/>
                    </a:moveTo>
                    <a:lnTo>
                      <a:pt x="0" y="5107"/>
                    </a:lnTo>
                    <a:lnTo>
                      <a:pt x="5745" y="5107"/>
                    </a:lnTo>
                    <a:lnTo>
                      <a:pt x="574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774;p60">
                <a:extLst>
                  <a:ext uri="{FF2B5EF4-FFF2-40B4-BE49-F238E27FC236}">
                    <a16:creationId xmlns:a16="http://schemas.microsoft.com/office/drawing/2014/main" id="{050EC572-1BC2-E61A-F158-999546A082F9}"/>
                  </a:ext>
                </a:extLst>
              </p:cNvPr>
              <p:cNvSpPr/>
              <p:nvPr/>
            </p:nvSpPr>
            <p:spPr>
              <a:xfrm>
                <a:off x="839922" y="4996015"/>
                <a:ext cx="256811" cy="147276"/>
              </a:xfrm>
              <a:custGeom>
                <a:avLst/>
                <a:gdLst/>
                <a:ahLst/>
                <a:cxnLst/>
                <a:rect l="l" t="t" r="r" b="b"/>
                <a:pathLst>
                  <a:path w="8907" h="5108" extrusionOk="0">
                    <a:moveTo>
                      <a:pt x="0" y="1"/>
                    </a:moveTo>
                    <a:lnTo>
                      <a:pt x="0" y="5107"/>
                    </a:lnTo>
                    <a:lnTo>
                      <a:pt x="8906" y="5107"/>
                    </a:lnTo>
                    <a:lnTo>
                      <a:pt x="8906" y="2128"/>
                    </a:lnTo>
                    <a:cubicBezTo>
                      <a:pt x="8906" y="943"/>
                      <a:pt x="7842" y="1"/>
                      <a:pt x="65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775;p60">
                <a:extLst>
                  <a:ext uri="{FF2B5EF4-FFF2-40B4-BE49-F238E27FC236}">
                    <a16:creationId xmlns:a16="http://schemas.microsoft.com/office/drawing/2014/main" id="{260D5CDE-A105-2FCD-5AC2-A3B553A59464}"/>
                  </a:ext>
                </a:extLst>
              </p:cNvPr>
              <p:cNvSpPr/>
              <p:nvPr/>
            </p:nvSpPr>
            <p:spPr>
              <a:xfrm>
                <a:off x="105500" y="5089808"/>
                <a:ext cx="991233" cy="53484"/>
              </a:xfrm>
              <a:custGeom>
                <a:avLst/>
                <a:gdLst/>
                <a:ahLst/>
                <a:cxnLst/>
                <a:rect l="l" t="t" r="r" b="b"/>
                <a:pathLst>
                  <a:path w="34379" h="1855" extrusionOk="0">
                    <a:moveTo>
                      <a:pt x="1" y="0"/>
                    </a:moveTo>
                    <a:lnTo>
                      <a:pt x="1" y="1854"/>
                    </a:lnTo>
                    <a:lnTo>
                      <a:pt x="34378" y="1854"/>
                    </a:lnTo>
                    <a:lnTo>
                      <a:pt x="343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776;p60">
                <a:extLst>
                  <a:ext uri="{FF2B5EF4-FFF2-40B4-BE49-F238E27FC236}">
                    <a16:creationId xmlns:a16="http://schemas.microsoft.com/office/drawing/2014/main" id="{2F77464B-394E-138C-5C1E-E772A322ABB5}"/>
                  </a:ext>
                </a:extLst>
              </p:cNvPr>
              <p:cNvSpPr/>
              <p:nvPr/>
            </p:nvSpPr>
            <p:spPr>
              <a:xfrm>
                <a:off x="178245" y="5089808"/>
                <a:ext cx="251564" cy="53484"/>
              </a:xfrm>
              <a:custGeom>
                <a:avLst/>
                <a:gdLst/>
                <a:ahLst/>
                <a:cxnLst/>
                <a:rect l="l" t="t" r="r" b="b"/>
                <a:pathLst>
                  <a:path w="8725" h="1855" extrusionOk="0">
                    <a:moveTo>
                      <a:pt x="0" y="0"/>
                    </a:moveTo>
                    <a:lnTo>
                      <a:pt x="0" y="1854"/>
                    </a:lnTo>
                    <a:lnTo>
                      <a:pt x="8724" y="1854"/>
                    </a:lnTo>
                    <a:lnTo>
                      <a:pt x="87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777;p60">
                <a:extLst>
                  <a:ext uri="{FF2B5EF4-FFF2-40B4-BE49-F238E27FC236}">
                    <a16:creationId xmlns:a16="http://schemas.microsoft.com/office/drawing/2014/main" id="{4E06DE5C-70FC-D971-84A2-D062243730F3}"/>
                  </a:ext>
                </a:extLst>
              </p:cNvPr>
              <p:cNvSpPr/>
              <p:nvPr/>
            </p:nvSpPr>
            <p:spPr>
              <a:xfrm>
                <a:off x="484965" y="5089808"/>
                <a:ext cx="67526" cy="53484"/>
              </a:xfrm>
              <a:custGeom>
                <a:avLst/>
                <a:gdLst/>
                <a:ahLst/>
                <a:cxnLst/>
                <a:rect l="l" t="t" r="r" b="b"/>
                <a:pathLst>
                  <a:path w="2342" h="1855" extrusionOk="0">
                    <a:moveTo>
                      <a:pt x="1" y="0"/>
                    </a:moveTo>
                    <a:lnTo>
                      <a:pt x="1" y="1854"/>
                    </a:lnTo>
                    <a:lnTo>
                      <a:pt x="2341" y="1854"/>
                    </a:lnTo>
                    <a:lnTo>
                      <a:pt x="234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778;p60">
                <a:extLst>
                  <a:ext uri="{FF2B5EF4-FFF2-40B4-BE49-F238E27FC236}">
                    <a16:creationId xmlns:a16="http://schemas.microsoft.com/office/drawing/2014/main" id="{CB217A69-9FFF-986F-2BBD-B7526450E306}"/>
                  </a:ext>
                </a:extLst>
              </p:cNvPr>
              <p:cNvSpPr/>
              <p:nvPr/>
            </p:nvSpPr>
            <p:spPr>
              <a:xfrm>
                <a:off x="864458" y="5089808"/>
                <a:ext cx="232275" cy="53484"/>
              </a:xfrm>
              <a:custGeom>
                <a:avLst/>
                <a:gdLst/>
                <a:ahLst/>
                <a:cxnLst/>
                <a:rect l="l" t="t" r="r" b="b"/>
                <a:pathLst>
                  <a:path w="8056" h="1855" extrusionOk="0">
                    <a:moveTo>
                      <a:pt x="0" y="0"/>
                    </a:moveTo>
                    <a:lnTo>
                      <a:pt x="0" y="1854"/>
                    </a:lnTo>
                    <a:lnTo>
                      <a:pt x="8055" y="1854"/>
                    </a:lnTo>
                    <a:lnTo>
                      <a:pt x="805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5378067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57B65-DF45-C709-7073-C4224FE812C9}"/>
              </a:ext>
            </a:extLst>
          </p:cNvPr>
          <p:cNvSpPr>
            <a:spLocks noGrp="1"/>
          </p:cNvSpPr>
          <p:nvPr>
            <p:ph type="title"/>
          </p:nvPr>
        </p:nvSpPr>
        <p:spPr/>
        <p:txBody>
          <a:bodyPr/>
          <a:lstStyle/>
          <a:p>
            <a:r>
              <a:rPr lang="en-GB" dirty="0"/>
              <a:t>History</a:t>
            </a:r>
          </a:p>
        </p:txBody>
      </p:sp>
      <p:sp>
        <p:nvSpPr>
          <p:cNvPr id="3" name="Text Placeholder 2">
            <a:extLst>
              <a:ext uri="{FF2B5EF4-FFF2-40B4-BE49-F238E27FC236}">
                <a16:creationId xmlns:a16="http://schemas.microsoft.com/office/drawing/2014/main" id="{EAB7AD64-5E83-6767-84C9-D2065E00FA7C}"/>
              </a:ext>
            </a:extLst>
          </p:cNvPr>
          <p:cNvSpPr>
            <a:spLocks noGrp="1"/>
          </p:cNvSpPr>
          <p:nvPr>
            <p:ph type="body" idx="1"/>
          </p:nvPr>
        </p:nvSpPr>
        <p:spPr>
          <a:xfrm>
            <a:off x="720000" y="1152474"/>
            <a:ext cx="7704000" cy="3229025"/>
          </a:xfrm>
        </p:spPr>
        <p:txBody>
          <a:bodyPr/>
          <a:lstStyle/>
          <a:p>
            <a:r>
              <a:rPr lang="en-GB" sz="1800" dirty="0"/>
              <a:t>Public policy dates to ancient civilizations like Greece and Rome, where rulers made decrees and laws to regulate society. </a:t>
            </a:r>
          </a:p>
          <a:p>
            <a:pPr marL="139700" indent="0">
              <a:buNone/>
            </a:pPr>
            <a:endParaRPr lang="en-GB" sz="1800" dirty="0"/>
          </a:p>
          <a:p>
            <a:r>
              <a:rPr lang="en-GB" sz="1800" dirty="0"/>
              <a:t>However, the contemporary study of public policy began in the late 19th century when American scholars like Woodrow Wilson and John Burgess explored the relationship between government and society. </a:t>
            </a:r>
          </a:p>
          <a:p>
            <a:pPr marL="139700" indent="0">
              <a:buNone/>
            </a:pPr>
            <a:endParaRPr lang="en-GB" sz="1800" dirty="0"/>
          </a:p>
          <a:p>
            <a:r>
              <a:rPr lang="en-GB" sz="1800" dirty="0"/>
              <a:t>After World War II, public policy became an established field of study, focusing on solving social, economic, and political problems. </a:t>
            </a:r>
          </a:p>
        </p:txBody>
      </p:sp>
    </p:spTree>
    <p:extLst>
      <p:ext uri="{BB962C8B-B14F-4D97-AF65-F5344CB8AC3E}">
        <p14:creationId xmlns:p14="http://schemas.microsoft.com/office/powerpoint/2010/main" val="342801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A57F201-21FD-3342-8E96-277865E5D7FA}"/>
              </a:ext>
            </a:extLst>
          </p:cNvPr>
          <p:cNvSpPr txBox="1"/>
          <p:nvPr/>
        </p:nvSpPr>
        <p:spPr>
          <a:xfrm>
            <a:off x="1163781" y="832812"/>
            <a:ext cx="6816438" cy="3477875"/>
          </a:xfrm>
          <a:prstGeom prst="rect">
            <a:avLst/>
          </a:prstGeom>
          <a:noFill/>
        </p:spPr>
        <p:txBody>
          <a:bodyPr wrap="square" rtlCol="0">
            <a:spAutoFit/>
          </a:bodyPr>
          <a:lstStyle/>
          <a:p>
            <a:r>
              <a:rPr lang="en-GB" sz="2000" b="1" dirty="0">
                <a:latin typeface="Helvetica" pitchFamily="2" charset="0"/>
              </a:rPr>
              <a:t>Economic Policy example</a:t>
            </a:r>
            <a:r>
              <a:rPr lang="en-GB" sz="2000" dirty="0">
                <a:latin typeface="Helvetica" pitchFamily="2" charset="0"/>
              </a:rPr>
              <a:t>: </a:t>
            </a:r>
          </a:p>
          <a:p>
            <a:endParaRPr lang="en-GB" sz="2000" dirty="0">
              <a:latin typeface="Helvetica" pitchFamily="2" charset="0"/>
            </a:endParaRPr>
          </a:p>
          <a:p>
            <a:r>
              <a:rPr lang="en-GB" sz="2000" dirty="0">
                <a:latin typeface="Helvetica" pitchFamily="2" charset="0"/>
              </a:rPr>
              <a:t>The federal minimum wage is an example of public economic policy. Established by the Fair Labour Standards Act in 1938, the minimum wage ensures that employees in the U.S. receive living wages. The federal government last increased the minimum wage in 2009 to $7.25 per hour, and most states define commensurate or higher minimum wage requirements of their own. Advocates for and against raising the minimum wage continue to debate the social, political, and economic effects of this policy.</a:t>
            </a:r>
          </a:p>
        </p:txBody>
      </p:sp>
    </p:spTree>
    <p:extLst>
      <p:ext uri="{BB962C8B-B14F-4D97-AF65-F5344CB8AC3E}">
        <p14:creationId xmlns:p14="http://schemas.microsoft.com/office/powerpoint/2010/main" val="3312460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9DC53-B033-6598-E522-B72B0DD425F3}"/>
              </a:ext>
            </a:extLst>
          </p:cNvPr>
          <p:cNvSpPr>
            <a:spLocks noGrp="1"/>
          </p:cNvSpPr>
          <p:nvPr>
            <p:ph type="ctrTitle"/>
          </p:nvPr>
        </p:nvSpPr>
        <p:spPr>
          <a:xfrm flipH="1">
            <a:off x="1673272" y="697098"/>
            <a:ext cx="5797456" cy="2500800"/>
          </a:xfrm>
        </p:spPr>
        <p:txBody>
          <a:bodyPr/>
          <a:lstStyle/>
          <a:p>
            <a:pPr algn="ctr"/>
            <a:r>
              <a:rPr lang="en-GB" dirty="0"/>
              <a:t>Create your own public policy</a:t>
            </a:r>
          </a:p>
        </p:txBody>
      </p:sp>
    </p:spTree>
    <p:extLst>
      <p:ext uri="{BB962C8B-B14F-4D97-AF65-F5344CB8AC3E}">
        <p14:creationId xmlns:p14="http://schemas.microsoft.com/office/powerpoint/2010/main" val="1850605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06"/>
        <p:cNvGrpSpPr/>
        <p:nvPr/>
      </p:nvGrpSpPr>
      <p:grpSpPr>
        <a:xfrm>
          <a:off x="0" y="0"/>
          <a:ext cx="0" cy="0"/>
          <a:chOff x="0" y="0"/>
          <a:chExt cx="0" cy="0"/>
        </a:xfrm>
      </p:grpSpPr>
      <p:sp>
        <p:nvSpPr>
          <p:cNvPr id="1607" name="Google Shape;1607;p60"/>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lvl="0"/>
            <a:r>
              <a:rPr lang="en-US" dirty="0"/>
              <a:t>1</a:t>
            </a:r>
            <a:endParaRPr dirty="0"/>
          </a:p>
        </p:txBody>
      </p:sp>
      <p:sp>
        <p:nvSpPr>
          <p:cNvPr id="1608" name="Google Shape;1608;p60"/>
          <p:cNvSpPr txBox="1">
            <a:spLocks noGrp="1"/>
          </p:cNvSpPr>
          <p:nvPr>
            <p:ph type="body" idx="1"/>
          </p:nvPr>
        </p:nvSpPr>
        <p:spPr>
          <a:xfrm>
            <a:off x="347778" y="1161245"/>
            <a:ext cx="6317182" cy="2821009"/>
          </a:xfrm>
          <a:prstGeom prst="rect">
            <a:avLst/>
          </a:prstGeom>
        </p:spPr>
        <p:txBody>
          <a:bodyPr spcFirstLastPara="1" wrap="square" lIns="91425" tIns="91425" rIns="91425" bIns="91425" anchor="t" anchorCtr="0">
            <a:noAutofit/>
          </a:bodyPr>
          <a:lstStyle/>
          <a:p>
            <a:r>
              <a:rPr lang="en-GB" sz="2400" b="1" dirty="0"/>
              <a:t> Problem Identification:</a:t>
            </a:r>
            <a:r>
              <a:rPr lang="en-GB" sz="2400" dirty="0"/>
              <a:t> Identify a problem or issue that requires government intervention. Conduct research and gather data to understand the scope and severity of the problem. Define the problem and its impact on society. </a:t>
            </a:r>
          </a:p>
        </p:txBody>
      </p:sp>
      <p:grpSp>
        <p:nvGrpSpPr>
          <p:cNvPr id="1609" name="Google Shape;1609;p60"/>
          <p:cNvGrpSpPr/>
          <p:nvPr/>
        </p:nvGrpSpPr>
        <p:grpSpPr>
          <a:xfrm>
            <a:off x="6858881" y="731375"/>
            <a:ext cx="2038063" cy="3901623"/>
            <a:chOff x="6673652" y="1896896"/>
            <a:chExt cx="2038063" cy="3901623"/>
          </a:xfrm>
        </p:grpSpPr>
        <p:sp>
          <p:nvSpPr>
            <p:cNvPr id="1610" name="Google Shape;1610;p60"/>
            <p:cNvSpPr/>
            <p:nvPr/>
          </p:nvSpPr>
          <p:spPr>
            <a:xfrm>
              <a:off x="7001957" y="1896896"/>
              <a:ext cx="1411697" cy="289278"/>
            </a:xfrm>
            <a:custGeom>
              <a:avLst/>
              <a:gdLst/>
              <a:ahLst/>
              <a:cxnLst/>
              <a:rect l="l" t="t" r="r" b="b"/>
              <a:pathLst>
                <a:path w="43618" h="8938" extrusionOk="0">
                  <a:moveTo>
                    <a:pt x="0" y="1"/>
                  </a:moveTo>
                  <a:lnTo>
                    <a:pt x="0" y="8937"/>
                  </a:lnTo>
                  <a:lnTo>
                    <a:pt x="43618" y="8937"/>
                  </a:lnTo>
                  <a:lnTo>
                    <a:pt x="4361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60"/>
            <p:cNvSpPr/>
            <p:nvPr/>
          </p:nvSpPr>
          <p:spPr>
            <a:xfrm>
              <a:off x="6673652" y="3578464"/>
              <a:ext cx="2038063" cy="570315"/>
            </a:xfrm>
            <a:custGeom>
              <a:avLst/>
              <a:gdLst/>
              <a:ahLst/>
              <a:cxnLst/>
              <a:rect l="l" t="t" r="r" b="b"/>
              <a:pathLst>
                <a:path w="74409" h="20822" extrusionOk="0">
                  <a:moveTo>
                    <a:pt x="12523" y="1"/>
                  </a:moveTo>
                  <a:cubicBezTo>
                    <a:pt x="7477" y="1"/>
                    <a:pt x="304" y="2615"/>
                    <a:pt x="0" y="11247"/>
                  </a:cubicBezTo>
                  <a:cubicBezTo>
                    <a:pt x="304" y="18542"/>
                    <a:pt x="5806" y="20822"/>
                    <a:pt x="10973" y="20822"/>
                  </a:cubicBezTo>
                  <a:cubicBezTo>
                    <a:pt x="12675" y="20822"/>
                    <a:pt x="15958" y="20032"/>
                    <a:pt x="17812" y="17053"/>
                  </a:cubicBezTo>
                  <a:cubicBezTo>
                    <a:pt x="18693" y="15594"/>
                    <a:pt x="19149" y="13952"/>
                    <a:pt x="19180" y="12250"/>
                  </a:cubicBezTo>
                  <a:cubicBezTo>
                    <a:pt x="18997" y="9089"/>
                    <a:pt x="16900" y="6019"/>
                    <a:pt x="12098" y="6019"/>
                  </a:cubicBezTo>
                  <a:cubicBezTo>
                    <a:pt x="7356" y="6019"/>
                    <a:pt x="5958" y="9120"/>
                    <a:pt x="5745" y="11338"/>
                  </a:cubicBezTo>
                  <a:cubicBezTo>
                    <a:pt x="5971" y="13511"/>
                    <a:pt x="7662" y="15447"/>
                    <a:pt x="10213" y="15447"/>
                  </a:cubicBezTo>
                  <a:cubicBezTo>
                    <a:pt x="10411" y="15447"/>
                    <a:pt x="10613" y="15436"/>
                    <a:pt x="10821" y="15411"/>
                  </a:cubicBezTo>
                  <a:cubicBezTo>
                    <a:pt x="12341" y="15259"/>
                    <a:pt x="13617" y="14135"/>
                    <a:pt x="13921" y="12645"/>
                  </a:cubicBezTo>
                  <a:lnTo>
                    <a:pt x="13921" y="12645"/>
                  </a:lnTo>
                  <a:cubicBezTo>
                    <a:pt x="14286" y="14226"/>
                    <a:pt x="13161" y="16263"/>
                    <a:pt x="10821" y="16566"/>
                  </a:cubicBezTo>
                  <a:cubicBezTo>
                    <a:pt x="10590" y="16597"/>
                    <a:pt x="10365" y="16612"/>
                    <a:pt x="10147" y="16612"/>
                  </a:cubicBezTo>
                  <a:cubicBezTo>
                    <a:pt x="7547" y="16612"/>
                    <a:pt x="5855" y="14524"/>
                    <a:pt x="5715" y="12281"/>
                  </a:cubicBezTo>
                  <a:cubicBezTo>
                    <a:pt x="5684" y="11977"/>
                    <a:pt x="5684" y="11642"/>
                    <a:pt x="5715" y="11338"/>
                  </a:cubicBezTo>
                  <a:lnTo>
                    <a:pt x="5715" y="11095"/>
                  </a:lnTo>
                  <a:cubicBezTo>
                    <a:pt x="5593" y="9028"/>
                    <a:pt x="6626" y="4834"/>
                    <a:pt x="12098" y="4834"/>
                  </a:cubicBezTo>
                  <a:cubicBezTo>
                    <a:pt x="17082" y="4834"/>
                    <a:pt x="19119" y="8147"/>
                    <a:pt x="19210" y="11430"/>
                  </a:cubicBezTo>
                  <a:lnTo>
                    <a:pt x="19210" y="12250"/>
                  </a:lnTo>
                  <a:lnTo>
                    <a:pt x="19210" y="12585"/>
                  </a:lnTo>
                  <a:lnTo>
                    <a:pt x="19210" y="13436"/>
                  </a:lnTo>
                  <a:lnTo>
                    <a:pt x="55229" y="13436"/>
                  </a:lnTo>
                  <a:lnTo>
                    <a:pt x="55229" y="12585"/>
                  </a:lnTo>
                  <a:lnTo>
                    <a:pt x="55229" y="12250"/>
                  </a:lnTo>
                  <a:lnTo>
                    <a:pt x="55229" y="11430"/>
                  </a:lnTo>
                  <a:cubicBezTo>
                    <a:pt x="55290" y="8147"/>
                    <a:pt x="57326" y="4834"/>
                    <a:pt x="62311" y="4834"/>
                  </a:cubicBezTo>
                  <a:cubicBezTo>
                    <a:pt x="67783" y="4834"/>
                    <a:pt x="68816" y="9028"/>
                    <a:pt x="68694" y="11095"/>
                  </a:cubicBezTo>
                  <a:lnTo>
                    <a:pt x="68694" y="11338"/>
                  </a:lnTo>
                  <a:cubicBezTo>
                    <a:pt x="68725" y="11642"/>
                    <a:pt x="68725" y="11977"/>
                    <a:pt x="68694" y="12281"/>
                  </a:cubicBezTo>
                  <a:cubicBezTo>
                    <a:pt x="68554" y="14550"/>
                    <a:pt x="66865" y="16612"/>
                    <a:pt x="64269" y="16612"/>
                  </a:cubicBezTo>
                  <a:cubicBezTo>
                    <a:pt x="64049" y="16612"/>
                    <a:pt x="63821" y="16597"/>
                    <a:pt x="63588" y="16566"/>
                  </a:cubicBezTo>
                  <a:cubicBezTo>
                    <a:pt x="61217" y="16263"/>
                    <a:pt x="60123" y="14226"/>
                    <a:pt x="60488" y="12645"/>
                  </a:cubicBezTo>
                  <a:lnTo>
                    <a:pt x="60488" y="12645"/>
                  </a:lnTo>
                  <a:cubicBezTo>
                    <a:pt x="60792" y="14135"/>
                    <a:pt x="62068" y="15259"/>
                    <a:pt x="63588" y="15411"/>
                  </a:cubicBezTo>
                  <a:cubicBezTo>
                    <a:pt x="63796" y="15436"/>
                    <a:pt x="63998" y="15447"/>
                    <a:pt x="64196" y="15447"/>
                  </a:cubicBezTo>
                  <a:cubicBezTo>
                    <a:pt x="66746" y="15447"/>
                    <a:pt x="68438" y="13511"/>
                    <a:pt x="68664" y="11338"/>
                  </a:cubicBezTo>
                  <a:cubicBezTo>
                    <a:pt x="68451" y="9150"/>
                    <a:pt x="67053" y="6019"/>
                    <a:pt x="62311" y="6019"/>
                  </a:cubicBezTo>
                  <a:cubicBezTo>
                    <a:pt x="57509" y="6019"/>
                    <a:pt x="55411" y="9089"/>
                    <a:pt x="55229" y="12250"/>
                  </a:cubicBezTo>
                  <a:cubicBezTo>
                    <a:pt x="55260" y="13952"/>
                    <a:pt x="55715" y="15594"/>
                    <a:pt x="56597" y="17053"/>
                  </a:cubicBezTo>
                  <a:cubicBezTo>
                    <a:pt x="58451" y="20032"/>
                    <a:pt x="61764" y="20822"/>
                    <a:pt x="63436" y="20822"/>
                  </a:cubicBezTo>
                  <a:cubicBezTo>
                    <a:pt x="68603" y="20822"/>
                    <a:pt x="74105" y="18542"/>
                    <a:pt x="74409" y="11247"/>
                  </a:cubicBezTo>
                  <a:cubicBezTo>
                    <a:pt x="74135" y="2615"/>
                    <a:pt x="66931" y="1"/>
                    <a:pt x="619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60"/>
            <p:cNvSpPr/>
            <p:nvPr/>
          </p:nvSpPr>
          <p:spPr>
            <a:xfrm>
              <a:off x="8185525" y="3900653"/>
              <a:ext cx="876" cy="3369"/>
            </a:xfrm>
            <a:custGeom>
              <a:avLst/>
              <a:gdLst/>
              <a:ahLst/>
              <a:cxnLst/>
              <a:rect l="l" t="t" r="r" b="b"/>
              <a:pathLst>
                <a:path w="32" h="123" extrusionOk="0">
                  <a:moveTo>
                    <a:pt x="1" y="1"/>
                  </a:moveTo>
                  <a:lnTo>
                    <a:pt x="1" y="123"/>
                  </a:lnTo>
                  <a:cubicBezTo>
                    <a:pt x="1" y="92"/>
                    <a:pt x="31" y="31"/>
                    <a:pt x="1" y="1"/>
                  </a:cubicBezTo>
                  <a:close/>
                </a:path>
              </a:pathLst>
            </a:custGeom>
            <a:solidFill>
              <a:srgbClr val="0B3A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60"/>
            <p:cNvSpPr/>
            <p:nvPr/>
          </p:nvSpPr>
          <p:spPr>
            <a:xfrm>
              <a:off x="7180668" y="3941094"/>
              <a:ext cx="1007377" cy="103260"/>
            </a:xfrm>
            <a:custGeom>
              <a:avLst/>
              <a:gdLst/>
              <a:ahLst/>
              <a:cxnLst/>
              <a:rect l="l" t="t" r="r" b="b"/>
              <a:pathLst>
                <a:path w="36779" h="3770" extrusionOk="0">
                  <a:moveTo>
                    <a:pt x="2493" y="1"/>
                  </a:moveTo>
                  <a:cubicBezTo>
                    <a:pt x="0" y="1"/>
                    <a:pt x="0" y="3770"/>
                    <a:pt x="2493" y="3770"/>
                  </a:cubicBezTo>
                  <a:lnTo>
                    <a:pt x="34894" y="3770"/>
                  </a:lnTo>
                  <a:cubicBezTo>
                    <a:pt x="35928" y="3770"/>
                    <a:pt x="36779" y="2919"/>
                    <a:pt x="36779" y="1885"/>
                  </a:cubicBezTo>
                  <a:cubicBezTo>
                    <a:pt x="36779" y="852"/>
                    <a:pt x="35928" y="1"/>
                    <a:pt x="3489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60"/>
            <p:cNvSpPr/>
            <p:nvPr/>
          </p:nvSpPr>
          <p:spPr>
            <a:xfrm>
              <a:off x="6830980" y="3879864"/>
              <a:ext cx="27" cy="16653"/>
            </a:xfrm>
            <a:custGeom>
              <a:avLst/>
              <a:gdLst/>
              <a:ahLst/>
              <a:cxnLst/>
              <a:rect l="l" t="t" r="r" b="b"/>
              <a:pathLst>
                <a:path w="1" h="608" extrusionOk="0">
                  <a:moveTo>
                    <a:pt x="1" y="334"/>
                  </a:moveTo>
                  <a:lnTo>
                    <a:pt x="1" y="608"/>
                  </a:lnTo>
                  <a:lnTo>
                    <a:pt x="1" y="578"/>
                  </a:lnTo>
                  <a:lnTo>
                    <a:pt x="1" y="0"/>
                  </a:lnTo>
                  <a:lnTo>
                    <a:pt x="1" y="91"/>
                  </a:lnTo>
                  <a:cubicBezTo>
                    <a:pt x="1" y="122"/>
                    <a:pt x="1" y="243"/>
                    <a:pt x="1" y="334"/>
                  </a:cubicBezTo>
                  <a:close/>
                </a:path>
              </a:pathLst>
            </a:custGeom>
            <a:solidFill>
              <a:srgbClr val="0B3A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60"/>
            <p:cNvSpPr/>
            <p:nvPr/>
          </p:nvSpPr>
          <p:spPr>
            <a:xfrm>
              <a:off x="7199814" y="3900653"/>
              <a:ext cx="27" cy="16681"/>
            </a:xfrm>
            <a:custGeom>
              <a:avLst/>
              <a:gdLst/>
              <a:ahLst/>
              <a:cxnLst/>
              <a:rect l="l" t="t" r="r" b="b"/>
              <a:pathLst>
                <a:path w="1" h="609" extrusionOk="0">
                  <a:moveTo>
                    <a:pt x="0" y="123"/>
                  </a:moveTo>
                  <a:lnTo>
                    <a:pt x="0" y="609"/>
                  </a:lnTo>
                  <a:lnTo>
                    <a:pt x="0" y="487"/>
                  </a:lnTo>
                  <a:lnTo>
                    <a:pt x="0" y="1"/>
                  </a:lnTo>
                  <a:cubicBezTo>
                    <a:pt x="0" y="31"/>
                    <a:pt x="0" y="92"/>
                    <a:pt x="0" y="123"/>
                  </a:cubicBezTo>
                  <a:close/>
                </a:path>
              </a:pathLst>
            </a:custGeom>
            <a:solidFill>
              <a:srgbClr val="0B3A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60"/>
            <p:cNvSpPr/>
            <p:nvPr/>
          </p:nvSpPr>
          <p:spPr>
            <a:xfrm>
              <a:off x="8185525" y="3710840"/>
              <a:ext cx="372997" cy="203179"/>
            </a:xfrm>
            <a:custGeom>
              <a:avLst/>
              <a:gdLst/>
              <a:ahLst/>
              <a:cxnLst/>
              <a:rect l="l" t="t" r="r" b="b"/>
              <a:pathLst>
                <a:path w="13618" h="7418" extrusionOk="0">
                  <a:moveTo>
                    <a:pt x="7113" y="1"/>
                  </a:moveTo>
                  <a:cubicBezTo>
                    <a:pt x="2128" y="1"/>
                    <a:pt x="92" y="3284"/>
                    <a:pt x="1" y="6566"/>
                  </a:cubicBezTo>
                  <a:lnTo>
                    <a:pt x="1" y="7417"/>
                  </a:lnTo>
                  <a:cubicBezTo>
                    <a:pt x="213" y="4256"/>
                    <a:pt x="2280" y="1186"/>
                    <a:pt x="7113" y="1186"/>
                  </a:cubicBezTo>
                  <a:cubicBezTo>
                    <a:pt x="11825" y="1186"/>
                    <a:pt x="13253" y="4287"/>
                    <a:pt x="13466" y="6505"/>
                  </a:cubicBezTo>
                  <a:lnTo>
                    <a:pt x="13466" y="6262"/>
                  </a:lnTo>
                  <a:cubicBezTo>
                    <a:pt x="13618" y="4165"/>
                    <a:pt x="12585" y="1"/>
                    <a:pt x="7113"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60"/>
            <p:cNvSpPr/>
            <p:nvPr/>
          </p:nvSpPr>
          <p:spPr>
            <a:xfrm>
              <a:off x="6826817" y="3710840"/>
              <a:ext cx="372175" cy="202330"/>
            </a:xfrm>
            <a:custGeom>
              <a:avLst/>
              <a:gdLst/>
              <a:ahLst/>
              <a:cxnLst/>
              <a:rect l="l" t="t" r="r" b="b"/>
              <a:pathLst>
                <a:path w="13588" h="7387" extrusionOk="0">
                  <a:moveTo>
                    <a:pt x="6536" y="1"/>
                  </a:moveTo>
                  <a:cubicBezTo>
                    <a:pt x="1034" y="1"/>
                    <a:pt x="1" y="4195"/>
                    <a:pt x="153" y="6262"/>
                  </a:cubicBezTo>
                  <a:lnTo>
                    <a:pt x="153" y="6505"/>
                  </a:lnTo>
                  <a:cubicBezTo>
                    <a:pt x="366" y="4287"/>
                    <a:pt x="1764" y="1186"/>
                    <a:pt x="6506" y="1186"/>
                  </a:cubicBezTo>
                  <a:cubicBezTo>
                    <a:pt x="11308" y="1186"/>
                    <a:pt x="13405" y="4226"/>
                    <a:pt x="13588" y="7387"/>
                  </a:cubicBezTo>
                  <a:lnTo>
                    <a:pt x="13588" y="6566"/>
                  </a:lnTo>
                  <a:cubicBezTo>
                    <a:pt x="13557" y="3284"/>
                    <a:pt x="11521" y="1"/>
                    <a:pt x="6536"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60"/>
            <p:cNvSpPr/>
            <p:nvPr/>
          </p:nvSpPr>
          <p:spPr>
            <a:xfrm>
              <a:off x="8320393" y="3889012"/>
              <a:ext cx="234814" cy="144291"/>
            </a:xfrm>
            <a:custGeom>
              <a:avLst/>
              <a:gdLst/>
              <a:ahLst/>
              <a:cxnLst/>
              <a:rect l="l" t="t" r="r" b="b"/>
              <a:pathLst>
                <a:path w="8573" h="5268" extrusionOk="0">
                  <a:moveTo>
                    <a:pt x="8542" y="0"/>
                  </a:moveTo>
                  <a:cubicBezTo>
                    <a:pt x="8318" y="2159"/>
                    <a:pt x="6645" y="4085"/>
                    <a:pt x="4121" y="4085"/>
                  </a:cubicBezTo>
                  <a:cubicBezTo>
                    <a:pt x="3909" y="4085"/>
                    <a:pt x="3690" y="4071"/>
                    <a:pt x="3466" y="4043"/>
                  </a:cubicBezTo>
                  <a:cubicBezTo>
                    <a:pt x="1946" y="3921"/>
                    <a:pt x="670" y="2797"/>
                    <a:pt x="366" y="1277"/>
                  </a:cubicBezTo>
                  <a:lnTo>
                    <a:pt x="366" y="1277"/>
                  </a:lnTo>
                  <a:cubicBezTo>
                    <a:pt x="1" y="2888"/>
                    <a:pt x="1125" y="4925"/>
                    <a:pt x="3466" y="5228"/>
                  </a:cubicBezTo>
                  <a:cubicBezTo>
                    <a:pt x="3683" y="5255"/>
                    <a:pt x="3896" y="5268"/>
                    <a:pt x="4102" y="5268"/>
                  </a:cubicBezTo>
                  <a:cubicBezTo>
                    <a:pt x="6724" y="5268"/>
                    <a:pt x="8432" y="3197"/>
                    <a:pt x="8572" y="943"/>
                  </a:cubicBezTo>
                  <a:cubicBezTo>
                    <a:pt x="8572" y="608"/>
                    <a:pt x="8572" y="304"/>
                    <a:pt x="8542"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60"/>
            <p:cNvSpPr/>
            <p:nvPr/>
          </p:nvSpPr>
          <p:spPr>
            <a:xfrm>
              <a:off x="7249746" y="4044327"/>
              <a:ext cx="886696" cy="1754193"/>
            </a:xfrm>
            <a:custGeom>
              <a:avLst/>
              <a:gdLst/>
              <a:ahLst/>
              <a:cxnLst/>
              <a:rect l="l" t="t" r="r" b="b"/>
              <a:pathLst>
                <a:path w="32373" h="64045" extrusionOk="0">
                  <a:moveTo>
                    <a:pt x="1" y="1"/>
                  </a:moveTo>
                  <a:lnTo>
                    <a:pt x="1" y="64044"/>
                  </a:lnTo>
                  <a:lnTo>
                    <a:pt x="32372" y="64044"/>
                  </a:lnTo>
                  <a:lnTo>
                    <a:pt x="323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60"/>
            <p:cNvSpPr/>
            <p:nvPr/>
          </p:nvSpPr>
          <p:spPr>
            <a:xfrm>
              <a:off x="6830980" y="3889012"/>
              <a:ext cx="234814" cy="144291"/>
            </a:xfrm>
            <a:custGeom>
              <a:avLst/>
              <a:gdLst/>
              <a:ahLst/>
              <a:cxnLst/>
              <a:rect l="l" t="t" r="r" b="b"/>
              <a:pathLst>
                <a:path w="8573" h="5268" extrusionOk="0">
                  <a:moveTo>
                    <a:pt x="1" y="0"/>
                  </a:moveTo>
                  <a:cubicBezTo>
                    <a:pt x="1" y="304"/>
                    <a:pt x="1" y="608"/>
                    <a:pt x="1" y="943"/>
                  </a:cubicBezTo>
                  <a:cubicBezTo>
                    <a:pt x="142" y="3197"/>
                    <a:pt x="1850" y="5268"/>
                    <a:pt x="4471" y="5268"/>
                  </a:cubicBezTo>
                  <a:cubicBezTo>
                    <a:pt x="4678" y="5268"/>
                    <a:pt x="4890" y="5255"/>
                    <a:pt x="5107" y="5228"/>
                  </a:cubicBezTo>
                  <a:cubicBezTo>
                    <a:pt x="7478" y="4925"/>
                    <a:pt x="8572" y="2888"/>
                    <a:pt x="8238" y="1277"/>
                  </a:cubicBezTo>
                  <a:lnTo>
                    <a:pt x="8238" y="1277"/>
                  </a:lnTo>
                  <a:cubicBezTo>
                    <a:pt x="7904" y="2797"/>
                    <a:pt x="6627" y="3921"/>
                    <a:pt x="5077" y="4043"/>
                  </a:cubicBezTo>
                  <a:cubicBezTo>
                    <a:pt x="4855" y="4071"/>
                    <a:pt x="4639" y="4085"/>
                    <a:pt x="4428" y="4085"/>
                  </a:cubicBezTo>
                  <a:cubicBezTo>
                    <a:pt x="1928" y="4085"/>
                    <a:pt x="253" y="2159"/>
                    <a:pt x="1"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60"/>
            <p:cNvSpPr/>
            <p:nvPr/>
          </p:nvSpPr>
          <p:spPr>
            <a:xfrm>
              <a:off x="7362154" y="4185878"/>
              <a:ext cx="161546" cy="1612641"/>
            </a:xfrm>
            <a:custGeom>
              <a:avLst/>
              <a:gdLst/>
              <a:ahLst/>
              <a:cxnLst/>
              <a:rect l="l" t="t" r="r" b="b"/>
              <a:pathLst>
                <a:path w="5898" h="58877" extrusionOk="0">
                  <a:moveTo>
                    <a:pt x="2949" y="0"/>
                  </a:moveTo>
                  <a:cubicBezTo>
                    <a:pt x="1307" y="0"/>
                    <a:pt x="0" y="1338"/>
                    <a:pt x="0" y="2948"/>
                  </a:cubicBezTo>
                  <a:lnTo>
                    <a:pt x="0" y="58876"/>
                  </a:lnTo>
                  <a:lnTo>
                    <a:pt x="5897" y="58876"/>
                  </a:lnTo>
                  <a:lnTo>
                    <a:pt x="5897" y="2948"/>
                  </a:lnTo>
                  <a:cubicBezTo>
                    <a:pt x="5897" y="1338"/>
                    <a:pt x="4560" y="0"/>
                    <a:pt x="2949"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60"/>
            <p:cNvSpPr/>
            <p:nvPr/>
          </p:nvSpPr>
          <p:spPr>
            <a:xfrm>
              <a:off x="7361305" y="4185878"/>
              <a:ext cx="86635" cy="1612641"/>
            </a:xfrm>
            <a:custGeom>
              <a:avLst/>
              <a:gdLst/>
              <a:ahLst/>
              <a:cxnLst/>
              <a:rect l="l" t="t" r="r" b="b"/>
              <a:pathLst>
                <a:path w="3163" h="58877" extrusionOk="0">
                  <a:moveTo>
                    <a:pt x="2949" y="0"/>
                  </a:moveTo>
                  <a:cubicBezTo>
                    <a:pt x="1338" y="0"/>
                    <a:pt x="1" y="1338"/>
                    <a:pt x="1" y="2948"/>
                  </a:cubicBezTo>
                  <a:lnTo>
                    <a:pt x="1" y="58876"/>
                  </a:lnTo>
                  <a:lnTo>
                    <a:pt x="427" y="58876"/>
                  </a:lnTo>
                  <a:lnTo>
                    <a:pt x="427" y="2948"/>
                  </a:lnTo>
                  <a:cubicBezTo>
                    <a:pt x="457" y="1398"/>
                    <a:pt x="1642" y="152"/>
                    <a:pt x="3162" y="31"/>
                  </a:cubicBezTo>
                  <a:cubicBezTo>
                    <a:pt x="3101" y="31"/>
                    <a:pt x="3041" y="0"/>
                    <a:pt x="2949"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60"/>
            <p:cNvSpPr/>
            <p:nvPr/>
          </p:nvSpPr>
          <p:spPr>
            <a:xfrm>
              <a:off x="7437066" y="4185878"/>
              <a:ext cx="85785" cy="1612641"/>
            </a:xfrm>
            <a:custGeom>
              <a:avLst/>
              <a:gdLst/>
              <a:ahLst/>
              <a:cxnLst/>
              <a:rect l="l" t="t" r="r" b="b"/>
              <a:pathLst>
                <a:path w="3132" h="58877" extrusionOk="0">
                  <a:moveTo>
                    <a:pt x="214" y="0"/>
                  </a:moveTo>
                  <a:cubicBezTo>
                    <a:pt x="123" y="0"/>
                    <a:pt x="62" y="0"/>
                    <a:pt x="1" y="31"/>
                  </a:cubicBezTo>
                  <a:cubicBezTo>
                    <a:pt x="1551" y="122"/>
                    <a:pt x="2737" y="1398"/>
                    <a:pt x="2737" y="2948"/>
                  </a:cubicBezTo>
                  <a:lnTo>
                    <a:pt x="2737" y="58876"/>
                  </a:lnTo>
                  <a:lnTo>
                    <a:pt x="3132" y="58876"/>
                  </a:lnTo>
                  <a:lnTo>
                    <a:pt x="3132" y="2948"/>
                  </a:lnTo>
                  <a:cubicBezTo>
                    <a:pt x="3132" y="1338"/>
                    <a:pt x="1825" y="0"/>
                    <a:pt x="214"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60"/>
            <p:cNvSpPr/>
            <p:nvPr/>
          </p:nvSpPr>
          <p:spPr>
            <a:xfrm>
              <a:off x="7611924" y="4185878"/>
              <a:ext cx="161519" cy="1612641"/>
            </a:xfrm>
            <a:custGeom>
              <a:avLst/>
              <a:gdLst/>
              <a:ahLst/>
              <a:cxnLst/>
              <a:rect l="l" t="t" r="r" b="b"/>
              <a:pathLst>
                <a:path w="5897" h="58877" extrusionOk="0">
                  <a:moveTo>
                    <a:pt x="2948" y="0"/>
                  </a:moveTo>
                  <a:cubicBezTo>
                    <a:pt x="1337" y="0"/>
                    <a:pt x="0" y="1338"/>
                    <a:pt x="0" y="2948"/>
                  </a:cubicBezTo>
                  <a:lnTo>
                    <a:pt x="0" y="58876"/>
                  </a:lnTo>
                  <a:lnTo>
                    <a:pt x="5897" y="58876"/>
                  </a:lnTo>
                  <a:lnTo>
                    <a:pt x="5897" y="2948"/>
                  </a:lnTo>
                  <a:cubicBezTo>
                    <a:pt x="5897" y="1338"/>
                    <a:pt x="4590" y="0"/>
                    <a:pt x="2948"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60"/>
            <p:cNvSpPr/>
            <p:nvPr/>
          </p:nvSpPr>
          <p:spPr>
            <a:xfrm>
              <a:off x="7611924" y="4185878"/>
              <a:ext cx="86607" cy="1612641"/>
            </a:xfrm>
            <a:custGeom>
              <a:avLst/>
              <a:gdLst/>
              <a:ahLst/>
              <a:cxnLst/>
              <a:rect l="l" t="t" r="r" b="b"/>
              <a:pathLst>
                <a:path w="3162" h="58877" extrusionOk="0">
                  <a:moveTo>
                    <a:pt x="2948" y="0"/>
                  </a:moveTo>
                  <a:cubicBezTo>
                    <a:pt x="1337" y="0"/>
                    <a:pt x="0" y="1338"/>
                    <a:pt x="0" y="2948"/>
                  </a:cubicBezTo>
                  <a:lnTo>
                    <a:pt x="0" y="58876"/>
                  </a:lnTo>
                  <a:lnTo>
                    <a:pt x="426" y="58876"/>
                  </a:lnTo>
                  <a:lnTo>
                    <a:pt x="426" y="2948"/>
                  </a:lnTo>
                  <a:cubicBezTo>
                    <a:pt x="456" y="1398"/>
                    <a:pt x="1641" y="152"/>
                    <a:pt x="3161" y="31"/>
                  </a:cubicBezTo>
                  <a:cubicBezTo>
                    <a:pt x="3100" y="31"/>
                    <a:pt x="3040" y="0"/>
                    <a:pt x="2948"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60"/>
            <p:cNvSpPr/>
            <p:nvPr/>
          </p:nvSpPr>
          <p:spPr>
            <a:xfrm>
              <a:off x="7687684" y="4185878"/>
              <a:ext cx="85758" cy="1612641"/>
            </a:xfrm>
            <a:custGeom>
              <a:avLst/>
              <a:gdLst/>
              <a:ahLst/>
              <a:cxnLst/>
              <a:rect l="l" t="t" r="r" b="b"/>
              <a:pathLst>
                <a:path w="3131" h="58877" extrusionOk="0">
                  <a:moveTo>
                    <a:pt x="182" y="0"/>
                  </a:moveTo>
                  <a:cubicBezTo>
                    <a:pt x="122" y="0"/>
                    <a:pt x="61" y="0"/>
                    <a:pt x="0" y="31"/>
                  </a:cubicBezTo>
                  <a:cubicBezTo>
                    <a:pt x="1550" y="122"/>
                    <a:pt x="2736" y="1398"/>
                    <a:pt x="2736" y="2948"/>
                  </a:cubicBezTo>
                  <a:lnTo>
                    <a:pt x="2736" y="58876"/>
                  </a:lnTo>
                  <a:lnTo>
                    <a:pt x="3131" y="58876"/>
                  </a:lnTo>
                  <a:lnTo>
                    <a:pt x="3131" y="2948"/>
                  </a:lnTo>
                  <a:cubicBezTo>
                    <a:pt x="3131" y="1338"/>
                    <a:pt x="1824" y="31"/>
                    <a:pt x="182"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60"/>
            <p:cNvSpPr/>
            <p:nvPr/>
          </p:nvSpPr>
          <p:spPr>
            <a:xfrm>
              <a:off x="7862515" y="4185878"/>
              <a:ext cx="161519" cy="1612641"/>
            </a:xfrm>
            <a:custGeom>
              <a:avLst/>
              <a:gdLst/>
              <a:ahLst/>
              <a:cxnLst/>
              <a:rect l="l" t="t" r="r" b="b"/>
              <a:pathLst>
                <a:path w="5897" h="58877" extrusionOk="0">
                  <a:moveTo>
                    <a:pt x="2949" y="0"/>
                  </a:moveTo>
                  <a:cubicBezTo>
                    <a:pt x="1338" y="0"/>
                    <a:pt x="0" y="1338"/>
                    <a:pt x="0" y="2948"/>
                  </a:cubicBezTo>
                  <a:lnTo>
                    <a:pt x="0" y="58876"/>
                  </a:lnTo>
                  <a:lnTo>
                    <a:pt x="5897" y="58876"/>
                  </a:lnTo>
                  <a:lnTo>
                    <a:pt x="5897" y="2948"/>
                  </a:lnTo>
                  <a:cubicBezTo>
                    <a:pt x="5897" y="1338"/>
                    <a:pt x="4590" y="0"/>
                    <a:pt x="2949"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60"/>
            <p:cNvSpPr/>
            <p:nvPr/>
          </p:nvSpPr>
          <p:spPr>
            <a:xfrm>
              <a:off x="7862515" y="4185878"/>
              <a:ext cx="86607" cy="1612641"/>
            </a:xfrm>
            <a:custGeom>
              <a:avLst/>
              <a:gdLst/>
              <a:ahLst/>
              <a:cxnLst/>
              <a:rect l="l" t="t" r="r" b="b"/>
              <a:pathLst>
                <a:path w="3162" h="58877" extrusionOk="0">
                  <a:moveTo>
                    <a:pt x="2949" y="0"/>
                  </a:moveTo>
                  <a:cubicBezTo>
                    <a:pt x="1338" y="0"/>
                    <a:pt x="0" y="1338"/>
                    <a:pt x="0" y="2948"/>
                  </a:cubicBezTo>
                  <a:lnTo>
                    <a:pt x="0" y="58876"/>
                  </a:lnTo>
                  <a:lnTo>
                    <a:pt x="426" y="58876"/>
                  </a:lnTo>
                  <a:lnTo>
                    <a:pt x="426" y="2948"/>
                  </a:lnTo>
                  <a:cubicBezTo>
                    <a:pt x="456" y="1398"/>
                    <a:pt x="1642" y="152"/>
                    <a:pt x="3161" y="31"/>
                  </a:cubicBezTo>
                  <a:cubicBezTo>
                    <a:pt x="3101" y="31"/>
                    <a:pt x="3040" y="0"/>
                    <a:pt x="2949"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60"/>
            <p:cNvSpPr/>
            <p:nvPr/>
          </p:nvSpPr>
          <p:spPr>
            <a:xfrm>
              <a:off x="7938275" y="4185878"/>
              <a:ext cx="85758" cy="1612641"/>
            </a:xfrm>
            <a:custGeom>
              <a:avLst/>
              <a:gdLst/>
              <a:ahLst/>
              <a:cxnLst/>
              <a:rect l="l" t="t" r="r" b="b"/>
              <a:pathLst>
                <a:path w="3131" h="58877" extrusionOk="0">
                  <a:moveTo>
                    <a:pt x="183" y="0"/>
                  </a:moveTo>
                  <a:cubicBezTo>
                    <a:pt x="122" y="0"/>
                    <a:pt x="61" y="0"/>
                    <a:pt x="0" y="31"/>
                  </a:cubicBezTo>
                  <a:cubicBezTo>
                    <a:pt x="1550" y="122"/>
                    <a:pt x="2736" y="1398"/>
                    <a:pt x="2736" y="2948"/>
                  </a:cubicBezTo>
                  <a:lnTo>
                    <a:pt x="2736" y="58876"/>
                  </a:lnTo>
                  <a:lnTo>
                    <a:pt x="3131" y="58876"/>
                  </a:lnTo>
                  <a:lnTo>
                    <a:pt x="3131" y="2948"/>
                  </a:lnTo>
                  <a:cubicBezTo>
                    <a:pt x="3131" y="1338"/>
                    <a:pt x="1824" y="31"/>
                    <a:pt x="183"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60"/>
            <p:cNvSpPr/>
            <p:nvPr/>
          </p:nvSpPr>
          <p:spPr>
            <a:xfrm>
              <a:off x="6778638" y="2764569"/>
              <a:ext cx="1219869" cy="270571"/>
            </a:xfrm>
            <a:custGeom>
              <a:avLst/>
              <a:gdLst/>
              <a:ahLst/>
              <a:cxnLst/>
              <a:rect l="l" t="t" r="r" b="b"/>
              <a:pathLst>
                <a:path w="37691" h="8360" extrusionOk="0">
                  <a:moveTo>
                    <a:pt x="2705" y="1"/>
                  </a:moveTo>
                  <a:cubicBezTo>
                    <a:pt x="1186" y="31"/>
                    <a:pt x="0" y="1308"/>
                    <a:pt x="31" y="2797"/>
                  </a:cubicBezTo>
                  <a:lnTo>
                    <a:pt x="31" y="5533"/>
                  </a:lnTo>
                  <a:cubicBezTo>
                    <a:pt x="0" y="7053"/>
                    <a:pt x="1186" y="8299"/>
                    <a:pt x="2705" y="8360"/>
                  </a:cubicBezTo>
                  <a:lnTo>
                    <a:pt x="37691" y="8360"/>
                  </a:lnTo>
                  <a:lnTo>
                    <a:pt x="37691" y="7904"/>
                  </a:lnTo>
                  <a:cubicBezTo>
                    <a:pt x="36414" y="7873"/>
                    <a:pt x="35381" y="6809"/>
                    <a:pt x="35442" y="5533"/>
                  </a:cubicBezTo>
                  <a:lnTo>
                    <a:pt x="35442" y="2828"/>
                  </a:lnTo>
                  <a:cubicBezTo>
                    <a:pt x="35381" y="1521"/>
                    <a:pt x="36414" y="457"/>
                    <a:pt x="37691" y="426"/>
                  </a:cubicBezTo>
                  <a:lnTo>
                    <a:pt x="3769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60"/>
            <p:cNvSpPr/>
            <p:nvPr/>
          </p:nvSpPr>
          <p:spPr>
            <a:xfrm>
              <a:off x="6784529" y="2764569"/>
              <a:ext cx="1213979" cy="62011"/>
            </a:xfrm>
            <a:custGeom>
              <a:avLst/>
              <a:gdLst/>
              <a:ahLst/>
              <a:cxnLst/>
              <a:rect l="l" t="t" r="r" b="b"/>
              <a:pathLst>
                <a:path w="37509" h="1916" extrusionOk="0">
                  <a:moveTo>
                    <a:pt x="2523" y="1"/>
                  </a:moveTo>
                  <a:cubicBezTo>
                    <a:pt x="1338" y="1"/>
                    <a:pt x="335" y="791"/>
                    <a:pt x="1" y="1916"/>
                  </a:cubicBezTo>
                  <a:lnTo>
                    <a:pt x="35412" y="1916"/>
                  </a:lnTo>
                  <a:cubicBezTo>
                    <a:pt x="35746" y="1034"/>
                    <a:pt x="36567" y="457"/>
                    <a:pt x="37509" y="426"/>
                  </a:cubicBezTo>
                  <a:lnTo>
                    <a:pt x="375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60"/>
            <p:cNvSpPr/>
            <p:nvPr/>
          </p:nvSpPr>
          <p:spPr>
            <a:xfrm>
              <a:off x="6781583" y="2963290"/>
              <a:ext cx="1216924" cy="71850"/>
            </a:xfrm>
            <a:custGeom>
              <a:avLst/>
              <a:gdLst/>
              <a:ahLst/>
              <a:cxnLst/>
              <a:rect l="l" t="t" r="r" b="b"/>
              <a:pathLst>
                <a:path w="37600" h="2220" extrusionOk="0">
                  <a:moveTo>
                    <a:pt x="0" y="1"/>
                  </a:moveTo>
                  <a:cubicBezTo>
                    <a:pt x="213" y="1247"/>
                    <a:pt x="1307" y="2189"/>
                    <a:pt x="2614" y="2220"/>
                  </a:cubicBezTo>
                  <a:lnTo>
                    <a:pt x="37600" y="2220"/>
                  </a:lnTo>
                  <a:lnTo>
                    <a:pt x="37600" y="1764"/>
                  </a:lnTo>
                  <a:cubicBezTo>
                    <a:pt x="36536" y="1733"/>
                    <a:pt x="35655" y="1004"/>
                    <a:pt x="35411"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60"/>
            <p:cNvSpPr/>
            <p:nvPr/>
          </p:nvSpPr>
          <p:spPr>
            <a:xfrm>
              <a:off x="6956678" y="2764569"/>
              <a:ext cx="123019" cy="270571"/>
            </a:xfrm>
            <a:custGeom>
              <a:avLst/>
              <a:gdLst/>
              <a:ahLst/>
              <a:cxnLst/>
              <a:rect l="l" t="t" r="r" b="b"/>
              <a:pathLst>
                <a:path w="3801" h="8360" extrusionOk="0">
                  <a:moveTo>
                    <a:pt x="2706" y="1"/>
                  </a:moveTo>
                  <a:cubicBezTo>
                    <a:pt x="1186" y="31"/>
                    <a:pt x="1" y="1308"/>
                    <a:pt x="31" y="2828"/>
                  </a:cubicBezTo>
                  <a:lnTo>
                    <a:pt x="31" y="5533"/>
                  </a:lnTo>
                  <a:cubicBezTo>
                    <a:pt x="1" y="7053"/>
                    <a:pt x="1186" y="8299"/>
                    <a:pt x="2706" y="8360"/>
                  </a:cubicBezTo>
                  <a:lnTo>
                    <a:pt x="3800" y="8360"/>
                  </a:lnTo>
                  <a:cubicBezTo>
                    <a:pt x="2281" y="8299"/>
                    <a:pt x="1095" y="7053"/>
                    <a:pt x="1126" y="5533"/>
                  </a:cubicBezTo>
                  <a:lnTo>
                    <a:pt x="1126" y="2828"/>
                  </a:lnTo>
                  <a:cubicBezTo>
                    <a:pt x="1095" y="1308"/>
                    <a:pt x="2281" y="31"/>
                    <a:pt x="38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60"/>
            <p:cNvSpPr/>
            <p:nvPr/>
          </p:nvSpPr>
          <p:spPr>
            <a:xfrm>
              <a:off x="6962601" y="2764569"/>
              <a:ext cx="117097" cy="62011"/>
            </a:xfrm>
            <a:custGeom>
              <a:avLst/>
              <a:gdLst/>
              <a:ahLst/>
              <a:cxnLst/>
              <a:rect l="l" t="t" r="r" b="b"/>
              <a:pathLst>
                <a:path w="3618" h="1916" extrusionOk="0">
                  <a:moveTo>
                    <a:pt x="2523" y="1"/>
                  </a:moveTo>
                  <a:cubicBezTo>
                    <a:pt x="1338" y="1"/>
                    <a:pt x="335" y="791"/>
                    <a:pt x="0" y="1916"/>
                  </a:cubicBezTo>
                  <a:lnTo>
                    <a:pt x="1064" y="1916"/>
                  </a:lnTo>
                  <a:cubicBezTo>
                    <a:pt x="1398" y="791"/>
                    <a:pt x="2432" y="31"/>
                    <a:pt x="36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35" name="Google Shape;1635;p60"/>
            <p:cNvSpPr/>
            <p:nvPr/>
          </p:nvSpPr>
          <p:spPr>
            <a:xfrm>
              <a:off x="6959656" y="2963290"/>
              <a:ext cx="120042" cy="71850"/>
            </a:xfrm>
            <a:custGeom>
              <a:avLst/>
              <a:gdLst/>
              <a:ahLst/>
              <a:cxnLst/>
              <a:rect l="l" t="t" r="r" b="b"/>
              <a:pathLst>
                <a:path w="3709" h="2220" extrusionOk="0">
                  <a:moveTo>
                    <a:pt x="0" y="1"/>
                  </a:moveTo>
                  <a:cubicBezTo>
                    <a:pt x="243" y="1247"/>
                    <a:pt x="1337" y="2189"/>
                    <a:pt x="2614" y="2220"/>
                  </a:cubicBezTo>
                  <a:lnTo>
                    <a:pt x="3708" y="2220"/>
                  </a:lnTo>
                  <a:cubicBezTo>
                    <a:pt x="2401" y="2189"/>
                    <a:pt x="1307" y="1247"/>
                    <a:pt x="1094"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60"/>
            <p:cNvSpPr/>
            <p:nvPr/>
          </p:nvSpPr>
          <p:spPr>
            <a:xfrm>
              <a:off x="7033415" y="2764569"/>
              <a:ext cx="122016" cy="270571"/>
            </a:xfrm>
            <a:custGeom>
              <a:avLst/>
              <a:gdLst/>
              <a:ahLst/>
              <a:cxnLst/>
              <a:rect l="l" t="t" r="r" b="b"/>
              <a:pathLst>
                <a:path w="3770" h="8360" extrusionOk="0">
                  <a:moveTo>
                    <a:pt x="2706" y="1"/>
                  </a:moveTo>
                  <a:cubicBezTo>
                    <a:pt x="1186" y="31"/>
                    <a:pt x="1" y="1308"/>
                    <a:pt x="31" y="2828"/>
                  </a:cubicBezTo>
                  <a:lnTo>
                    <a:pt x="31" y="5533"/>
                  </a:lnTo>
                  <a:cubicBezTo>
                    <a:pt x="1" y="7053"/>
                    <a:pt x="1186" y="8299"/>
                    <a:pt x="2706" y="8360"/>
                  </a:cubicBezTo>
                  <a:lnTo>
                    <a:pt x="3770" y="8360"/>
                  </a:lnTo>
                  <a:cubicBezTo>
                    <a:pt x="2250" y="8299"/>
                    <a:pt x="1065" y="7053"/>
                    <a:pt x="1095" y="5533"/>
                  </a:cubicBezTo>
                  <a:lnTo>
                    <a:pt x="1095" y="2828"/>
                  </a:lnTo>
                  <a:cubicBezTo>
                    <a:pt x="1065" y="1308"/>
                    <a:pt x="2250" y="31"/>
                    <a:pt x="37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60"/>
            <p:cNvSpPr/>
            <p:nvPr/>
          </p:nvSpPr>
          <p:spPr>
            <a:xfrm>
              <a:off x="7038335" y="2764569"/>
              <a:ext cx="117097" cy="62011"/>
            </a:xfrm>
            <a:custGeom>
              <a:avLst/>
              <a:gdLst/>
              <a:ahLst/>
              <a:cxnLst/>
              <a:rect l="l" t="t" r="r" b="b"/>
              <a:pathLst>
                <a:path w="3618" h="1916" extrusionOk="0">
                  <a:moveTo>
                    <a:pt x="2554" y="1"/>
                  </a:moveTo>
                  <a:cubicBezTo>
                    <a:pt x="1369" y="1"/>
                    <a:pt x="335" y="791"/>
                    <a:pt x="1" y="1916"/>
                  </a:cubicBezTo>
                  <a:lnTo>
                    <a:pt x="1095" y="1916"/>
                  </a:lnTo>
                  <a:cubicBezTo>
                    <a:pt x="1429" y="791"/>
                    <a:pt x="2463" y="1"/>
                    <a:pt x="36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38" name="Google Shape;1638;p60"/>
            <p:cNvSpPr/>
            <p:nvPr/>
          </p:nvSpPr>
          <p:spPr>
            <a:xfrm>
              <a:off x="7036361" y="2963290"/>
              <a:ext cx="119071" cy="71850"/>
            </a:xfrm>
            <a:custGeom>
              <a:avLst/>
              <a:gdLst/>
              <a:ahLst/>
              <a:cxnLst/>
              <a:rect l="l" t="t" r="r" b="b"/>
              <a:pathLst>
                <a:path w="3679" h="2220" extrusionOk="0">
                  <a:moveTo>
                    <a:pt x="1" y="1"/>
                  </a:moveTo>
                  <a:cubicBezTo>
                    <a:pt x="214" y="1247"/>
                    <a:pt x="1308" y="2189"/>
                    <a:pt x="2615" y="2220"/>
                  </a:cubicBezTo>
                  <a:lnTo>
                    <a:pt x="3679" y="2220"/>
                  </a:lnTo>
                  <a:cubicBezTo>
                    <a:pt x="2402" y="2189"/>
                    <a:pt x="1308" y="1247"/>
                    <a:pt x="1065"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60"/>
            <p:cNvSpPr/>
            <p:nvPr/>
          </p:nvSpPr>
          <p:spPr>
            <a:xfrm>
              <a:off x="7109182" y="2764569"/>
              <a:ext cx="122987" cy="270571"/>
            </a:xfrm>
            <a:custGeom>
              <a:avLst/>
              <a:gdLst/>
              <a:ahLst/>
              <a:cxnLst/>
              <a:rect l="l" t="t" r="r" b="b"/>
              <a:pathLst>
                <a:path w="3800" h="8360" extrusionOk="0">
                  <a:moveTo>
                    <a:pt x="2705" y="1"/>
                  </a:moveTo>
                  <a:cubicBezTo>
                    <a:pt x="1186" y="31"/>
                    <a:pt x="0" y="1308"/>
                    <a:pt x="61" y="2828"/>
                  </a:cubicBezTo>
                  <a:lnTo>
                    <a:pt x="61" y="5533"/>
                  </a:lnTo>
                  <a:cubicBezTo>
                    <a:pt x="0" y="7053"/>
                    <a:pt x="1186" y="8299"/>
                    <a:pt x="2705" y="8360"/>
                  </a:cubicBezTo>
                  <a:lnTo>
                    <a:pt x="3800" y="8360"/>
                  </a:lnTo>
                  <a:cubicBezTo>
                    <a:pt x="2280" y="8299"/>
                    <a:pt x="1094" y="7053"/>
                    <a:pt x="1125" y="5533"/>
                  </a:cubicBezTo>
                  <a:lnTo>
                    <a:pt x="1125" y="2828"/>
                  </a:lnTo>
                  <a:cubicBezTo>
                    <a:pt x="1094" y="1308"/>
                    <a:pt x="2280" y="31"/>
                    <a:pt x="38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60"/>
            <p:cNvSpPr/>
            <p:nvPr/>
          </p:nvSpPr>
          <p:spPr>
            <a:xfrm>
              <a:off x="7115072" y="2764569"/>
              <a:ext cx="117097" cy="62011"/>
            </a:xfrm>
            <a:custGeom>
              <a:avLst/>
              <a:gdLst/>
              <a:ahLst/>
              <a:cxnLst/>
              <a:rect l="l" t="t" r="r" b="b"/>
              <a:pathLst>
                <a:path w="3618" h="1916" extrusionOk="0">
                  <a:moveTo>
                    <a:pt x="2523" y="1"/>
                  </a:moveTo>
                  <a:cubicBezTo>
                    <a:pt x="1368" y="1"/>
                    <a:pt x="335" y="791"/>
                    <a:pt x="1" y="1916"/>
                  </a:cubicBezTo>
                  <a:lnTo>
                    <a:pt x="1095" y="1916"/>
                  </a:lnTo>
                  <a:cubicBezTo>
                    <a:pt x="1429" y="791"/>
                    <a:pt x="2432" y="1"/>
                    <a:pt x="36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41" name="Google Shape;1641;p60"/>
            <p:cNvSpPr/>
            <p:nvPr/>
          </p:nvSpPr>
          <p:spPr>
            <a:xfrm>
              <a:off x="7112127" y="2963290"/>
              <a:ext cx="120042" cy="71850"/>
            </a:xfrm>
            <a:custGeom>
              <a:avLst/>
              <a:gdLst/>
              <a:ahLst/>
              <a:cxnLst/>
              <a:rect l="l" t="t" r="r" b="b"/>
              <a:pathLst>
                <a:path w="3709" h="2220" extrusionOk="0">
                  <a:moveTo>
                    <a:pt x="0" y="1"/>
                  </a:moveTo>
                  <a:cubicBezTo>
                    <a:pt x="244" y="1247"/>
                    <a:pt x="1338" y="2189"/>
                    <a:pt x="2614" y="2220"/>
                  </a:cubicBezTo>
                  <a:lnTo>
                    <a:pt x="3709" y="2220"/>
                  </a:lnTo>
                  <a:cubicBezTo>
                    <a:pt x="2432" y="2189"/>
                    <a:pt x="1338" y="1247"/>
                    <a:pt x="1095"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60"/>
            <p:cNvSpPr/>
            <p:nvPr/>
          </p:nvSpPr>
          <p:spPr>
            <a:xfrm>
              <a:off x="7185919" y="2764569"/>
              <a:ext cx="122987" cy="270571"/>
            </a:xfrm>
            <a:custGeom>
              <a:avLst/>
              <a:gdLst/>
              <a:ahLst/>
              <a:cxnLst/>
              <a:rect l="l" t="t" r="r" b="b"/>
              <a:pathLst>
                <a:path w="3800" h="8360" extrusionOk="0">
                  <a:moveTo>
                    <a:pt x="2705" y="1"/>
                  </a:moveTo>
                  <a:cubicBezTo>
                    <a:pt x="1186" y="31"/>
                    <a:pt x="0" y="1308"/>
                    <a:pt x="30" y="2828"/>
                  </a:cubicBezTo>
                  <a:lnTo>
                    <a:pt x="30" y="5533"/>
                  </a:lnTo>
                  <a:cubicBezTo>
                    <a:pt x="0" y="7053"/>
                    <a:pt x="1186" y="8299"/>
                    <a:pt x="2705" y="8360"/>
                  </a:cubicBezTo>
                  <a:lnTo>
                    <a:pt x="3800" y="8360"/>
                  </a:lnTo>
                  <a:cubicBezTo>
                    <a:pt x="2280" y="8299"/>
                    <a:pt x="1064" y="7053"/>
                    <a:pt x="1125" y="5533"/>
                  </a:cubicBezTo>
                  <a:lnTo>
                    <a:pt x="1125" y="2828"/>
                  </a:lnTo>
                  <a:cubicBezTo>
                    <a:pt x="1064" y="1308"/>
                    <a:pt x="2249" y="31"/>
                    <a:pt x="37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60"/>
            <p:cNvSpPr/>
            <p:nvPr/>
          </p:nvSpPr>
          <p:spPr>
            <a:xfrm>
              <a:off x="7191810" y="2764569"/>
              <a:ext cx="117097" cy="62011"/>
            </a:xfrm>
            <a:custGeom>
              <a:avLst/>
              <a:gdLst/>
              <a:ahLst/>
              <a:cxnLst/>
              <a:rect l="l" t="t" r="r" b="b"/>
              <a:pathLst>
                <a:path w="3618" h="1916" extrusionOk="0">
                  <a:moveTo>
                    <a:pt x="2523" y="1"/>
                  </a:moveTo>
                  <a:cubicBezTo>
                    <a:pt x="1338" y="1"/>
                    <a:pt x="335" y="791"/>
                    <a:pt x="0" y="1916"/>
                  </a:cubicBezTo>
                  <a:lnTo>
                    <a:pt x="1095" y="1916"/>
                  </a:lnTo>
                  <a:cubicBezTo>
                    <a:pt x="1429" y="791"/>
                    <a:pt x="2432" y="31"/>
                    <a:pt x="36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44" name="Google Shape;1644;p60"/>
            <p:cNvSpPr/>
            <p:nvPr/>
          </p:nvSpPr>
          <p:spPr>
            <a:xfrm>
              <a:off x="7188865" y="2963290"/>
              <a:ext cx="120042" cy="71850"/>
            </a:xfrm>
            <a:custGeom>
              <a:avLst/>
              <a:gdLst/>
              <a:ahLst/>
              <a:cxnLst/>
              <a:rect l="l" t="t" r="r" b="b"/>
              <a:pathLst>
                <a:path w="3709" h="2220" extrusionOk="0">
                  <a:moveTo>
                    <a:pt x="0" y="1"/>
                  </a:moveTo>
                  <a:cubicBezTo>
                    <a:pt x="243" y="1247"/>
                    <a:pt x="1307" y="2189"/>
                    <a:pt x="2614" y="2220"/>
                  </a:cubicBezTo>
                  <a:lnTo>
                    <a:pt x="3709" y="2220"/>
                  </a:lnTo>
                  <a:cubicBezTo>
                    <a:pt x="2402" y="2189"/>
                    <a:pt x="1307" y="1247"/>
                    <a:pt x="1095"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60"/>
            <p:cNvSpPr/>
            <p:nvPr/>
          </p:nvSpPr>
          <p:spPr>
            <a:xfrm>
              <a:off x="7262624" y="2764569"/>
              <a:ext cx="122048" cy="270571"/>
            </a:xfrm>
            <a:custGeom>
              <a:avLst/>
              <a:gdLst/>
              <a:ahLst/>
              <a:cxnLst/>
              <a:rect l="l" t="t" r="r" b="b"/>
              <a:pathLst>
                <a:path w="3771" h="8360" extrusionOk="0">
                  <a:moveTo>
                    <a:pt x="2706" y="1"/>
                  </a:moveTo>
                  <a:cubicBezTo>
                    <a:pt x="1186" y="31"/>
                    <a:pt x="1" y="1308"/>
                    <a:pt x="31" y="2828"/>
                  </a:cubicBezTo>
                  <a:lnTo>
                    <a:pt x="31" y="5533"/>
                  </a:lnTo>
                  <a:cubicBezTo>
                    <a:pt x="1" y="7053"/>
                    <a:pt x="1186" y="8299"/>
                    <a:pt x="2706" y="8360"/>
                  </a:cubicBezTo>
                  <a:lnTo>
                    <a:pt x="3770" y="8360"/>
                  </a:lnTo>
                  <a:cubicBezTo>
                    <a:pt x="2250" y="8299"/>
                    <a:pt x="1065" y="7053"/>
                    <a:pt x="1095" y="5533"/>
                  </a:cubicBezTo>
                  <a:lnTo>
                    <a:pt x="1095" y="2828"/>
                  </a:lnTo>
                  <a:cubicBezTo>
                    <a:pt x="1065" y="1308"/>
                    <a:pt x="2250" y="31"/>
                    <a:pt x="37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60"/>
            <p:cNvSpPr/>
            <p:nvPr/>
          </p:nvSpPr>
          <p:spPr>
            <a:xfrm>
              <a:off x="7267544" y="2764569"/>
              <a:ext cx="117129" cy="62011"/>
            </a:xfrm>
            <a:custGeom>
              <a:avLst/>
              <a:gdLst/>
              <a:ahLst/>
              <a:cxnLst/>
              <a:rect l="l" t="t" r="r" b="b"/>
              <a:pathLst>
                <a:path w="3619" h="1916" extrusionOk="0">
                  <a:moveTo>
                    <a:pt x="2554" y="1"/>
                  </a:moveTo>
                  <a:cubicBezTo>
                    <a:pt x="1369" y="1"/>
                    <a:pt x="335" y="791"/>
                    <a:pt x="1" y="1916"/>
                  </a:cubicBezTo>
                  <a:lnTo>
                    <a:pt x="1095" y="1916"/>
                  </a:lnTo>
                  <a:cubicBezTo>
                    <a:pt x="1430" y="791"/>
                    <a:pt x="2463" y="31"/>
                    <a:pt x="36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47" name="Google Shape;1647;p60"/>
            <p:cNvSpPr/>
            <p:nvPr/>
          </p:nvSpPr>
          <p:spPr>
            <a:xfrm>
              <a:off x="7265602" y="2963290"/>
              <a:ext cx="119071" cy="71850"/>
            </a:xfrm>
            <a:custGeom>
              <a:avLst/>
              <a:gdLst/>
              <a:ahLst/>
              <a:cxnLst/>
              <a:rect l="l" t="t" r="r" b="b"/>
              <a:pathLst>
                <a:path w="3679" h="2220" extrusionOk="0">
                  <a:moveTo>
                    <a:pt x="0" y="1"/>
                  </a:moveTo>
                  <a:cubicBezTo>
                    <a:pt x="213" y="1247"/>
                    <a:pt x="1307" y="2189"/>
                    <a:pt x="2614" y="2220"/>
                  </a:cubicBezTo>
                  <a:lnTo>
                    <a:pt x="3678" y="2220"/>
                  </a:lnTo>
                  <a:cubicBezTo>
                    <a:pt x="2401" y="2189"/>
                    <a:pt x="1307" y="1247"/>
                    <a:pt x="1094"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60"/>
            <p:cNvSpPr/>
            <p:nvPr/>
          </p:nvSpPr>
          <p:spPr>
            <a:xfrm>
              <a:off x="7338391" y="2764569"/>
              <a:ext cx="122987" cy="270571"/>
            </a:xfrm>
            <a:custGeom>
              <a:avLst/>
              <a:gdLst/>
              <a:ahLst/>
              <a:cxnLst/>
              <a:rect l="l" t="t" r="r" b="b"/>
              <a:pathLst>
                <a:path w="3800" h="8360" extrusionOk="0">
                  <a:moveTo>
                    <a:pt x="2706" y="1"/>
                  </a:moveTo>
                  <a:cubicBezTo>
                    <a:pt x="1186" y="31"/>
                    <a:pt x="0" y="1308"/>
                    <a:pt x="61" y="2828"/>
                  </a:cubicBezTo>
                  <a:lnTo>
                    <a:pt x="61" y="5533"/>
                  </a:lnTo>
                  <a:cubicBezTo>
                    <a:pt x="0" y="7053"/>
                    <a:pt x="1186" y="8299"/>
                    <a:pt x="2706" y="8360"/>
                  </a:cubicBezTo>
                  <a:lnTo>
                    <a:pt x="3800" y="8360"/>
                  </a:lnTo>
                  <a:cubicBezTo>
                    <a:pt x="2280" y="8329"/>
                    <a:pt x="1064" y="7053"/>
                    <a:pt x="1125" y="5533"/>
                  </a:cubicBezTo>
                  <a:lnTo>
                    <a:pt x="1125" y="2828"/>
                  </a:lnTo>
                  <a:cubicBezTo>
                    <a:pt x="1064" y="1308"/>
                    <a:pt x="2250" y="31"/>
                    <a:pt x="37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60"/>
            <p:cNvSpPr/>
            <p:nvPr/>
          </p:nvSpPr>
          <p:spPr>
            <a:xfrm>
              <a:off x="7344281" y="2764569"/>
              <a:ext cx="117097" cy="62011"/>
            </a:xfrm>
            <a:custGeom>
              <a:avLst/>
              <a:gdLst/>
              <a:ahLst/>
              <a:cxnLst/>
              <a:rect l="l" t="t" r="r" b="b"/>
              <a:pathLst>
                <a:path w="3618" h="1916" extrusionOk="0">
                  <a:moveTo>
                    <a:pt x="2524" y="1"/>
                  </a:moveTo>
                  <a:cubicBezTo>
                    <a:pt x="1338" y="1"/>
                    <a:pt x="335" y="791"/>
                    <a:pt x="1" y="1916"/>
                  </a:cubicBezTo>
                  <a:lnTo>
                    <a:pt x="1095" y="1916"/>
                  </a:lnTo>
                  <a:cubicBezTo>
                    <a:pt x="1429" y="791"/>
                    <a:pt x="2432" y="1"/>
                    <a:pt x="36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50" name="Google Shape;1650;p60"/>
            <p:cNvSpPr/>
            <p:nvPr/>
          </p:nvSpPr>
          <p:spPr>
            <a:xfrm>
              <a:off x="7341336" y="2963290"/>
              <a:ext cx="120042" cy="71850"/>
            </a:xfrm>
            <a:custGeom>
              <a:avLst/>
              <a:gdLst/>
              <a:ahLst/>
              <a:cxnLst/>
              <a:rect l="l" t="t" r="r" b="b"/>
              <a:pathLst>
                <a:path w="3709" h="2220" extrusionOk="0">
                  <a:moveTo>
                    <a:pt x="1" y="1"/>
                  </a:moveTo>
                  <a:cubicBezTo>
                    <a:pt x="244" y="1247"/>
                    <a:pt x="1338" y="2189"/>
                    <a:pt x="2615" y="2220"/>
                  </a:cubicBezTo>
                  <a:lnTo>
                    <a:pt x="3709" y="2220"/>
                  </a:lnTo>
                  <a:cubicBezTo>
                    <a:pt x="2402" y="2189"/>
                    <a:pt x="1338" y="1247"/>
                    <a:pt x="1095"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60"/>
            <p:cNvSpPr/>
            <p:nvPr/>
          </p:nvSpPr>
          <p:spPr>
            <a:xfrm>
              <a:off x="7415128" y="2764569"/>
              <a:ext cx="122016" cy="270571"/>
            </a:xfrm>
            <a:custGeom>
              <a:avLst/>
              <a:gdLst/>
              <a:ahLst/>
              <a:cxnLst/>
              <a:rect l="l" t="t" r="r" b="b"/>
              <a:pathLst>
                <a:path w="3770" h="8360" extrusionOk="0">
                  <a:moveTo>
                    <a:pt x="2706" y="1"/>
                  </a:moveTo>
                  <a:cubicBezTo>
                    <a:pt x="1186" y="31"/>
                    <a:pt x="0" y="1308"/>
                    <a:pt x="31" y="2828"/>
                  </a:cubicBezTo>
                  <a:lnTo>
                    <a:pt x="31" y="5533"/>
                  </a:lnTo>
                  <a:cubicBezTo>
                    <a:pt x="0" y="7053"/>
                    <a:pt x="1186" y="8299"/>
                    <a:pt x="2706" y="8360"/>
                  </a:cubicBezTo>
                  <a:lnTo>
                    <a:pt x="3769" y="8360"/>
                  </a:lnTo>
                  <a:cubicBezTo>
                    <a:pt x="2280" y="8299"/>
                    <a:pt x="1064" y="7053"/>
                    <a:pt x="1125" y="5533"/>
                  </a:cubicBezTo>
                  <a:lnTo>
                    <a:pt x="1125" y="2828"/>
                  </a:lnTo>
                  <a:cubicBezTo>
                    <a:pt x="1064" y="1308"/>
                    <a:pt x="2250" y="31"/>
                    <a:pt x="37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60"/>
            <p:cNvSpPr/>
            <p:nvPr/>
          </p:nvSpPr>
          <p:spPr>
            <a:xfrm>
              <a:off x="7420048" y="2764569"/>
              <a:ext cx="117097" cy="62011"/>
            </a:xfrm>
            <a:custGeom>
              <a:avLst/>
              <a:gdLst/>
              <a:ahLst/>
              <a:cxnLst/>
              <a:rect l="l" t="t" r="r" b="b"/>
              <a:pathLst>
                <a:path w="3618" h="1916" extrusionOk="0">
                  <a:moveTo>
                    <a:pt x="2554" y="1"/>
                  </a:moveTo>
                  <a:cubicBezTo>
                    <a:pt x="1368" y="1"/>
                    <a:pt x="335" y="791"/>
                    <a:pt x="0" y="1916"/>
                  </a:cubicBezTo>
                  <a:lnTo>
                    <a:pt x="1095" y="1916"/>
                  </a:lnTo>
                  <a:cubicBezTo>
                    <a:pt x="1429" y="791"/>
                    <a:pt x="2462" y="1"/>
                    <a:pt x="36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53" name="Google Shape;1653;p60"/>
            <p:cNvSpPr/>
            <p:nvPr/>
          </p:nvSpPr>
          <p:spPr>
            <a:xfrm>
              <a:off x="7418073" y="2963290"/>
              <a:ext cx="119071" cy="71850"/>
            </a:xfrm>
            <a:custGeom>
              <a:avLst/>
              <a:gdLst/>
              <a:ahLst/>
              <a:cxnLst/>
              <a:rect l="l" t="t" r="r" b="b"/>
              <a:pathLst>
                <a:path w="3679" h="2220" extrusionOk="0">
                  <a:moveTo>
                    <a:pt x="0" y="1"/>
                  </a:moveTo>
                  <a:cubicBezTo>
                    <a:pt x="213" y="1247"/>
                    <a:pt x="1307" y="2189"/>
                    <a:pt x="2615" y="2220"/>
                  </a:cubicBezTo>
                  <a:lnTo>
                    <a:pt x="3678" y="2220"/>
                  </a:lnTo>
                  <a:cubicBezTo>
                    <a:pt x="2402" y="2189"/>
                    <a:pt x="1307" y="1247"/>
                    <a:pt x="1095"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60"/>
            <p:cNvSpPr/>
            <p:nvPr/>
          </p:nvSpPr>
          <p:spPr>
            <a:xfrm>
              <a:off x="7490862" y="2764569"/>
              <a:ext cx="123019" cy="270571"/>
            </a:xfrm>
            <a:custGeom>
              <a:avLst/>
              <a:gdLst/>
              <a:ahLst/>
              <a:cxnLst/>
              <a:rect l="l" t="t" r="r" b="b"/>
              <a:pathLst>
                <a:path w="3801" h="8360" extrusionOk="0">
                  <a:moveTo>
                    <a:pt x="2706" y="1"/>
                  </a:moveTo>
                  <a:cubicBezTo>
                    <a:pt x="1217" y="31"/>
                    <a:pt x="1" y="1308"/>
                    <a:pt x="62" y="2828"/>
                  </a:cubicBezTo>
                  <a:lnTo>
                    <a:pt x="62" y="5533"/>
                  </a:lnTo>
                  <a:cubicBezTo>
                    <a:pt x="1" y="7053"/>
                    <a:pt x="1217" y="8299"/>
                    <a:pt x="2706" y="8360"/>
                  </a:cubicBezTo>
                  <a:lnTo>
                    <a:pt x="3800" y="8360"/>
                  </a:lnTo>
                  <a:cubicBezTo>
                    <a:pt x="2280" y="8299"/>
                    <a:pt x="1095" y="7053"/>
                    <a:pt x="1125" y="5533"/>
                  </a:cubicBezTo>
                  <a:lnTo>
                    <a:pt x="1125" y="2828"/>
                  </a:lnTo>
                  <a:cubicBezTo>
                    <a:pt x="1095" y="1308"/>
                    <a:pt x="2280" y="31"/>
                    <a:pt x="38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60"/>
            <p:cNvSpPr/>
            <p:nvPr/>
          </p:nvSpPr>
          <p:spPr>
            <a:xfrm>
              <a:off x="7497756" y="2764569"/>
              <a:ext cx="116126" cy="62011"/>
            </a:xfrm>
            <a:custGeom>
              <a:avLst/>
              <a:gdLst/>
              <a:ahLst/>
              <a:cxnLst/>
              <a:rect l="l" t="t" r="r" b="b"/>
              <a:pathLst>
                <a:path w="3588" h="1916" extrusionOk="0">
                  <a:moveTo>
                    <a:pt x="2493" y="1"/>
                  </a:moveTo>
                  <a:cubicBezTo>
                    <a:pt x="1338" y="31"/>
                    <a:pt x="335" y="791"/>
                    <a:pt x="1" y="1916"/>
                  </a:cubicBezTo>
                  <a:lnTo>
                    <a:pt x="1064" y="1916"/>
                  </a:lnTo>
                  <a:cubicBezTo>
                    <a:pt x="1399" y="791"/>
                    <a:pt x="2432" y="31"/>
                    <a:pt x="35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56" name="Google Shape;1656;p60"/>
            <p:cNvSpPr/>
            <p:nvPr/>
          </p:nvSpPr>
          <p:spPr>
            <a:xfrm>
              <a:off x="7493808" y="2963290"/>
              <a:ext cx="120074" cy="71850"/>
            </a:xfrm>
            <a:custGeom>
              <a:avLst/>
              <a:gdLst/>
              <a:ahLst/>
              <a:cxnLst/>
              <a:rect l="l" t="t" r="r" b="b"/>
              <a:pathLst>
                <a:path w="3710" h="2220" extrusionOk="0">
                  <a:moveTo>
                    <a:pt x="1" y="1"/>
                  </a:moveTo>
                  <a:cubicBezTo>
                    <a:pt x="244" y="1247"/>
                    <a:pt x="1338" y="2189"/>
                    <a:pt x="2615" y="2220"/>
                  </a:cubicBezTo>
                  <a:lnTo>
                    <a:pt x="3709" y="2220"/>
                  </a:lnTo>
                  <a:cubicBezTo>
                    <a:pt x="2433" y="2189"/>
                    <a:pt x="1338" y="1247"/>
                    <a:pt x="1095"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60"/>
            <p:cNvSpPr/>
            <p:nvPr/>
          </p:nvSpPr>
          <p:spPr>
            <a:xfrm>
              <a:off x="7567600" y="2764569"/>
              <a:ext cx="123019" cy="270571"/>
            </a:xfrm>
            <a:custGeom>
              <a:avLst/>
              <a:gdLst/>
              <a:ahLst/>
              <a:cxnLst/>
              <a:rect l="l" t="t" r="r" b="b"/>
              <a:pathLst>
                <a:path w="3801" h="8360" extrusionOk="0">
                  <a:moveTo>
                    <a:pt x="2706" y="1"/>
                  </a:moveTo>
                  <a:cubicBezTo>
                    <a:pt x="1186" y="31"/>
                    <a:pt x="1" y="1308"/>
                    <a:pt x="31" y="2828"/>
                  </a:cubicBezTo>
                  <a:lnTo>
                    <a:pt x="31" y="5533"/>
                  </a:lnTo>
                  <a:cubicBezTo>
                    <a:pt x="1" y="7053"/>
                    <a:pt x="1186" y="8299"/>
                    <a:pt x="2706" y="8360"/>
                  </a:cubicBezTo>
                  <a:lnTo>
                    <a:pt x="3800" y="8360"/>
                  </a:lnTo>
                  <a:cubicBezTo>
                    <a:pt x="2280" y="8299"/>
                    <a:pt x="1064" y="7053"/>
                    <a:pt x="1125" y="5533"/>
                  </a:cubicBezTo>
                  <a:lnTo>
                    <a:pt x="1125" y="2828"/>
                  </a:lnTo>
                  <a:cubicBezTo>
                    <a:pt x="1064" y="1308"/>
                    <a:pt x="2250" y="31"/>
                    <a:pt x="37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60"/>
            <p:cNvSpPr/>
            <p:nvPr/>
          </p:nvSpPr>
          <p:spPr>
            <a:xfrm>
              <a:off x="7573490" y="2764569"/>
              <a:ext cx="117129" cy="62011"/>
            </a:xfrm>
            <a:custGeom>
              <a:avLst/>
              <a:gdLst/>
              <a:ahLst/>
              <a:cxnLst/>
              <a:rect l="l" t="t" r="r" b="b"/>
              <a:pathLst>
                <a:path w="3619" h="1916" extrusionOk="0">
                  <a:moveTo>
                    <a:pt x="2524" y="1"/>
                  </a:moveTo>
                  <a:cubicBezTo>
                    <a:pt x="1338" y="1"/>
                    <a:pt x="335" y="791"/>
                    <a:pt x="1" y="1916"/>
                  </a:cubicBezTo>
                  <a:lnTo>
                    <a:pt x="1065" y="1916"/>
                  </a:lnTo>
                  <a:cubicBezTo>
                    <a:pt x="1399" y="791"/>
                    <a:pt x="2433" y="1"/>
                    <a:pt x="36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59" name="Google Shape;1659;p60"/>
            <p:cNvSpPr/>
            <p:nvPr/>
          </p:nvSpPr>
          <p:spPr>
            <a:xfrm>
              <a:off x="7571548" y="2963290"/>
              <a:ext cx="119071" cy="71850"/>
            </a:xfrm>
            <a:custGeom>
              <a:avLst/>
              <a:gdLst/>
              <a:ahLst/>
              <a:cxnLst/>
              <a:rect l="l" t="t" r="r" b="b"/>
              <a:pathLst>
                <a:path w="3679" h="2220" extrusionOk="0">
                  <a:moveTo>
                    <a:pt x="0" y="1"/>
                  </a:moveTo>
                  <a:cubicBezTo>
                    <a:pt x="213" y="1247"/>
                    <a:pt x="1307" y="2189"/>
                    <a:pt x="2584" y="2220"/>
                  </a:cubicBezTo>
                  <a:lnTo>
                    <a:pt x="3678" y="2220"/>
                  </a:lnTo>
                  <a:cubicBezTo>
                    <a:pt x="2401" y="2189"/>
                    <a:pt x="1277" y="1247"/>
                    <a:pt x="1064"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60"/>
            <p:cNvSpPr/>
            <p:nvPr/>
          </p:nvSpPr>
          <p:spPr>
            <a:xfrm>
              <a:off x="7643366" y="2764569"/>
              <a:ext cx="122987" cy="270571"/>
            </a:xfrm>
            <a:custGeom>
              <a:avLst/>
              <a:gdLst/>
              <a:ahLst/>
              <a:cxnLst/>
              <a:rect l="l" t="t" r="r" b="b"/>
              <a:pathLst>
                <a:path w="3800" h="8360" extrusionOk="0">
                  <a:moveTo>
                    <a:pt x="2705" y="1"/>
                  </a:moveTo>
                  <a:cubicBezTo>
                    <a:pt x="1186" y="31"/>
                    <a:pt x="0" y="1308"/>
                    <a:pt x="61" y="2828"/>
                  </a:cubicBezTo>
                  <a:lnTo>
                    <a:pt x="61" y="5533"/>
                  </a:lnTo>
                  <a:cubicBezTo>
                    <a:pt x="0" y="7053"/>
                    <a:pt x="1186" y="8299"/>
                    <a:pt x="2705" y="8360"/>
                  </a:cubicBezTo>
                  <a:lnTo>
                    <a:pt x="3800" y="8360"/>
                  </a:lnTo>
                  <a:cubicBezTo>
                    <a:pt x="2280" y="8299"/>
                    <a:pt x="1094" y="7053"/>
                    <a:pt x="1125" y="5533"/>
                  </a:cubicBezTo>
                  <a:lnTo>
                    <a:pt x="1125" y="2828"/>
                  </a:lnTo>
                  <a:cubicBezTo>
                    <a:pt x="1094" y="1308"/>
                    <a:pt x="2280" y="31"/>
                    <a:pt x="38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60"/>
            <p:cNvSpPr/>
            <p:nvPr/>
          </p:nvSpPr>
          <p:spPr>
            <a:xfrm>
              <a:off x="7649257" y="2764569"/>
              <a:ext cx="117097" cy="62011"/>
            </a:xfrm>
            <a:custGeom>
              <a:avLst/>
              <a:gdLst/>
              <a:ahLst/>
              <a:cxnLst/>
              <a:rect l="l" t="t" r="r" b="b"/>
              <a:pathLst>
                <a:path w="3618" h="1916" extrusionOk="0">
                  <a:moveTo>
                    <a:pt x="2523" y="1"/>
                  </a:moveTo>
                  <a:cubicBezTo>
                    <a:pt x="1338" y="1"/>
                    <a:pt x="335" y="791"/>
                    <a:pt x="0" y="1916"/>
                  </a:cubicBezTo>
                  <a:lnTo>
                    <a:pt x="1095" y="1916"/>
                  </a:lnTo>
                  <a:cubicBezTo>
                    <a:pt x="1429" y="791"/>
                    <a:pt x="2463" y="1"/>
                    <a:pt x="36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62" name="Google Shape;1662;p60"/>
            <p:cNvSpPr/>
            <p:nvPr/>
          </p:nvSpPr>
          <p:spPr>
            <a:xfrm>
              <a:off x="7647282" y="2963290"/>
              <a:ext cx="119071" cy="71850"/>
            </a:xfrm>
            <a:custGeom>
              <a:avLst/>
              <a:gdLst/>
              <a:ahLst/>
              <a:cxnLst/>
              <a:rect l="l" t="t" r="r" b="b"/>
              <a:pathLst>
                <a:path w="3679" h="2220" extrusionOk="0">
                  <a:moveTo>
                    <a:pt x="1" y="1"/>
                  </a:moveTo>
                  <a:cubicBezTo>
                    <a:pt x="213" y="1247"/>
                    <a:pt x="1308" y="2189"/>
                    <a:pt x="2584" y="2220"/>
                  </a:cubicBezTo>
                  <a:lnTo>
                    <a:pt x="3679" y="2220"/>
                  </a:lnTo>
                  <a:cubicBezTo>
                    <a:pt x="2402" y="2189"/>
                    <a:pt x="1308" y="1247"/>
                    <a:pt x="1065"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60"/>
            <p:cNvSpPr/>
            <p:nvPr/>
          </p:nvSpPr>
          <p:spPr>
            <a:xfrm>
              <a:off x="7720071" y="2764569"/>
              <a:ext cx="122048" cy="270571"/>
            </a:xfrm>
            <a:custGeom>
              <a:avLst/>
              <a:gdLst/>
              <a:ahLst/>
              <a:cxnLst/>
              <a:rect l="l" t="t" r="r" b="b"/>
              <a:pathLst>
                <a:path w="3771" h="8360" extrusionOk="0">
                  <a:moveTo>
                    <a:pt x="2706" y="1"/>
                  </a:moveTo>
                  <a:cubicBezTo>
                    <a:pt x="1186" y="31"/>
                    <a:pt x="1" y="1308"/>
                    <a:pt x="31" y="2828"/>
                  </a:cubicBezTo>
                  <a:lnTo>
                    <a:pt x="31" y="5533"/>
                  </a:lnTo>
                  <a:cubicBezTo>
                    <a:pt x="1" y="7053"/>
                    <a:pt x="1186" y="8299"/>
                    <a:pt x="2706" y="8360"/>
                  </a:cubicBezTo>
                  <a:lnTo>
                    <a:pt x="3770" y="8360"/>
                  </a:lnTo>
                  <a:cubicBezTo>
                    <a:pt x="2281" y="8299"/>
                    <a:pt x="1095" y="7053"/>
                    <a:pt x="1126" y="5533"/>
                  </a:cubicBezTo>
                  <a:lnTo>
                    <a:pt x="1126" y="2828"/>
                  </a:lnTo>
                  <a:cubicBezTo>
                    <a:pt x="1095" y="1308"/>
                    <a:pt x="2281" y="31"/>
                    <a:pt x="37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60"/>
            <p:cNvSpPr/>
            <p:nvPr/>
          </p:nvSpPr>
          <p:spPr>
            <a:xfrm>
              <a:off x="7725994" y="2764569"/>
              <a:ext cx="117097" cy="62011"/>
            </a:xfrm>
            <a:custGeom>
              <a:avLst/>
              <a:gdLst/>
              <a:ahLst/>
              <a:cxnLst/>
              <a:rect l="l" t="t" r="r" b="b"/>
              <a:pathLst>
                <a:path w="3618" h="1916" extrusionOk="0">
                  <a:moveTo>
                    <a:pt x="2523" y="1"/>
                  </a:moveTo>
                  <a:cubicBezTo>
                    <a:pt x="1368" y="1"/>
                    <a:pt x="335" y="791"/>
                    <a:pt x="0" y="1916"/>
                  </a:cubicBezTo>
                  <a:lnTo>
                    <a:pt x="1095" y="1916"/>
                  </a:lnTo>
                  <a:cubicBezTo>
                    <a:pt x="1429" y="791"/>
                    <a:pt x="2432" y="1"/>
                    <a:pt x="36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65" name="Google Shape;1665;p60"/>
            <p:cNvSpPr/>
            <p:nvPr/>
          </p:nvSpPr>
          <p:spPr>
            <a:xfrm>
              <a:off x="7723049" y="2963290"/>
              <a:ext cx="120042" cy="71850"/>
            </a:xfrm>
            <a:custGeom>
              <a:avLst/>
              <a:gdLst/>
              <a:ahLst/>
              <a:cxnLst/>
              <a:rect l="l" t="t" r="r" b="b"/>
              <a:pathLst>
                <a:path w="3709" h="2220" extrusionOk="0">
                  <a:moveTo>
                    <a:pt x="0" y="1"/>
                  </a:moveTo>
                  <a:cubicBezTo>
                    <a:pt x="243" y="1247"/>
                    <a:pt x="1338" y="2189"/>
                    <a:pt x="2614" y="2220"/>
                  </a:cubicBezTo>
                  <a:lnTo>
                    <a:pt x="3708" y="2220"/>
                  </a:lnTo>
                  <a:cubicBezTo>
                    <a:pt x="2432" y="2189"/>
                    <a:pt x="1338" y="1247"/>
                    <a:pt x="1094"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60"/>
            <p:cNvSpPr/>
            <p:nvPr/>
          </p:nvSpPr>
          <p:spPr>
            <a:xfrm>
              <a:off x="7795838" y="2764569"/>
              <a:ext cx="122987" cy="270571"/>
            </a:xfrm>
            <a:custGeom>
              <a:avLst/>
              <a:gdLst/>
              <a:ahLst/>
              <a:cxnLst/>
              <a:rect l="l" t="t" r="r" b="b"/>
              <a:pathLst>
                <a:path w="3800" h="8360" extrusionOk="0">
                  <a:moveTo>
                    <a:pt x="2706" y="1"/>
                  </a:moveTo>
                  <a:cubicBezTo>
                    <a:pt x="1216" y="31"/>
                    <a:pt x="0" y="1308"/>
                    <a:pt x="61" y="2828"/>
                  </a:cubicBezTo>
                  <a:lnTo>
                    <a:pt x="61" y="5533"/>
                  </a:lnTo>
                  <a:cubicBezTo>
                    <a:pt x="0" y="7053"/>
                    <a:pt x="1216" y="8299"/>
                    <a:pt x="2706" y="8360"/>
                  </a:cubicBezTo>
                  <a:lnTo>
                    <a:pt x="3800" y="8360"/>
                  </a:lnTo>
                  <a:cubicBezTo>
                    <a:pt x="2280" y="8299"/>
                    <a:pt x="1095" y="7053"/>
                    <a:pt x="1155" y="5533"/>
                  </a:cubicBezTo>
                  <a:lnTo>
                    <a:pt x="1155" y="2828"/>
                  </a:lnTo>
                  <a:cubicBezTo>
                    <a:pt x="1095" y="1308"/>
                    <a:pt x="2280" y="31"/>
                    <a:pt x="38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60"/>
            <p:cNvSpPr/>
            <p:nvPr/>
          </p:nvSpPr>
          <p:spPr>
            <a:xfrm>
              <a:off x="7802731" y="2764569"/>
              <a:ext cx="117097" cy="62011"/>
            </a:xfrm>
            <a:custGeom>
              <a:avLst/>
              <a:gdLst/>
              <a:ahLst/>
              <a:cxnLst/>
              <a:rect l="l" t="t" r="r" b="b"/>
              <a:pathLst>
                <a:path w="3618" h="1916" extrusionOk="0">
                  <a:moveTo>
                    <a:pt x="2523" y="1"/>
                  </a:moveTo>
                  <a:cubicBezTo>
                    <a:pt x="1338" y="1"/>
                    <a:pt x="335" y="791"/>
                    <a:pt x="0" y="1916"/>
                  </a:cubicBezTo>
                  <a:lnTo>
                    <a:pt x="1064" y="1916"/>
                  </a:lnTo>
                  <a:cubicBezTo>
                    <a:pt x="1398" y="791"/>
                    <a:pt x="2432" y="1"/>
                    <a:pt x="36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68" name="Google Shape;1668;p60"/>
            <p:cNvSpPr/>
            <p:nvPr/>
          </p:nvSpPr>
          <p:spPr>
            <a:xfrm>
              <a:off x="7799786" y="2963290"/>
              <a:ext cx="120042" cy="71850"/>
            </a:xfrm>
            <a:custGeom>
              <a:avLst/>
              <a:gdLst/>
              <a:ahLst/>
              <a:cxnLst/>
              <a:rect l="l" t="t" r="r" b="b"/>
              <a:pathLst>
                <a:path w="3709" h="2220" extrusionOk="0">
                  <a:moveTo>
                    <a:pt x="0" y="1"/>
                  </a:moveTo>
                  <a:cubicBezTo>
                    <a:pt x="243" y="1247"/>
                    <a:pt x="1307" y="2189"/>
                    <a:pt x="2614" y="2220"/>
                  </a:cubicBezTo>
                  <a:lnTo>
                    <a:pt x="3708" y="2220"/>
                  </a:lnTo>
                  <a:cubicBezTo>
                    <a:pt x="2401" y="2189"/>
                    <a:pt x="1307" y="1247"/>
                    <a:pt x="1094"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60"/>
            <p:cNvSpPr/>
            <p:nvPr/>
          </p:nvSpPr>
          <p:spPr>
            <a:xfrm>
              <a:off x="7916850" y="2771463"/>
              <a:ext cx="735883" cy="255813"/>
            </a:xfrm>
            <a:custGeom>
              <a:avLst/>
              <a:gdLst/>
              <a:ahLst/>
              <a:cxnLst/>
              <a:rect l="l" t="t" r="r" b="b"/>
              <a:pathLst>
                <a:path w="22737" h="7904" extrusionOk="0">
                  <a:moveTo>
                    <a:pt x="2523" y="0"/>
                  </a:moveTo>
                  <a:cubicBezTo>
                    <a:pt x="1125" y="31"/>
                    <a:pt x="0" y="1186"/>
                    <a:pt x="61" y="2584"/>
                  </a:cubicBezTo>
                  <a:lnTo>
                    <a:pt x="61" y="5320"/>
                  </a:lnTo>
                  <a:cubicBezTo>
                    <a:pt x="0" y="6718"/>
                    <a:pt x="1125" y="7873"/>
                    <a:pt x="2523" y="7903"/>
                  </a:cubicBezTo>
                  <a:lnTo>
                    <a:pt x="22736" y="7903"/>
                  </a:lnTo>
                  <a:lnTo>
                    <a:pt x="2273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60"/>
            <p:cNvSpPr/>
            <p:nvPr/>
          </p:nvSpPr>
          <p:spPr>
            <a:xfrm>
              <a:off x="8024076" y="2845255"/>
              <a:ext cx="600112" cy="12234"/>
            </a:xfrm>
            <a:custGeom>
              <a:avLst/>
              <a:gdLst/>
              <a:ahLst/>
              <a:cxnLst/>
              <a:rect l="l" t="t" r="r" b="b"/>
              <a:pathLst>
                <a:path w="18542" h="378" extrusionOk="0">
                  <a:moveTo>
                    <a:pt x="9271" y="0"/>
                  </a:moveTo>
                  <a:cubicBezTo>
                    <a:pt x="7721" y="31"/>
                    <a:pt x="6171" y="31"/>
                    <a:pt x="4620" y="61"/>
                  </a:cubicBezTo>
                  <a:cubicBezTo>
                    <a:pt x="3070" y="91"/>
                    <a:pt x="1550" y="122"/>
                    <a:pt x="0" y="183"/>
                  </a:cubicBezTo>
                  <a:cubicBezTo>
                    <a:pt x="1520" y="274"/>
                    <a:pt x="3070" y="274"/>
                    <a:pt x="4620" y="335"/>
                  </a:cubicBezTo>
                  <a:cubicBezTo>
                    <a:pt x="5717" y="356"/>
                    <a:pt x="6813" y="378"/>
                    <a:pt x="7909" y="378"/>
                  </a:cubicBezTo>
                  <a:cubicBezTo>
                    <a:pt x="8363" y="378"/>
                    <a:pt x="8817" y="374"/>
                    <a:pt x="9271" y="365"/>
                  </a:cubicBezTo>
                  <a:cubicBezTo>
                    <a:pt x="10791" y="365"/>
                    <a:pt x="12341" y="365"/>
                    <a:pt x="13891" y="335"/>
                  </a:cubicBezTo>
                  <a:lnTo>
                    <a:pt x="16201" y="274"/>
                  </a:lnTo>
                  <a:cubicBezTo>
                    <a:pt x="16991" y="243"/>
                    <a:pt x="17782" y="243"/>
                    <a:pt x="18542" y="183"/>
                  </a:cubicBezTo>
                  <a:cubicBezTo>
                    <a:pt x="17751" y="152"/>
                    <a:pt x="16961" y="152"/>
                    <a:pt x="16201" y="91"/>
                  </a:cubicBezTo>
                  <a:lnTo>
                    <a:pt x="13891" y="61"/>
                  </a:lnTo>
                  <a:cubicBezTo>
                    <a:pt x="12341" y="0"/>
                    <a:pt x="10791" y="0"/>
                    <a:pt x="92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60"/>
            <p:cNvSpPr/>
            <p:nvPr/>
          </p:nvSpPr>
          <p:spPr>
            <a:xfrm>
              <a:off x="8024076" y="2885582"/>
              <a:ext cx="600112" cy="11846"/>
            </a:xfrm>
            <a:custGeom>
              <a:avLst/>
              <a:gdLst/>
              <a:ahLst/>
              <a:cxnLst/>
              <a:rect l="l" t="t" r="r" b="b"/>
              <a:pathLst>
                <a:path w="18542" h="366" extrusionOk="0">
                  <a:moveTo>
                    <a:pt x="9271" y="0"/>
                  </a:moveTo>
                  <a:cubicBezTo>
                    <a:pt x="7721" y="31"/>
                    <a:pt x="6171" y="31"/>
                    <a:pt x="4620" y="31"/>
                  </a:cubicBezTo>
                  <a:cubicBezTo>
                    <a:pt x="3070" y="61"/>
                    <a:pt x="1550" y="122"/>
                    <a:pt x="0" y="183"/>
                  </a:cubicBezTo>
                  <a:cubicBezTo>
                    <a:pt x="1520" y="274"/>
                    <a:pt x="3070" y="274"/>
                    <a:pt x="4620" y="304"/>
                  </a:cubicBezTo>
                  <a:cubicBezTo>
                    <a:pt x="6171" y="365"/>
                    <a:pt x="7721" y="365"/>
                    <a:pt x="9271" y="365"/>
                  </a:cubicBezTo>
                  <a:cubicBezTo>
                    <a:pt x="10791" y="335"/>
                    <a:pt x="12341" y="335"/>
                    <a:pt x="13891" y="304"/>
                  </a:cubicBezTo>
                  <a:lnTo>
                    <a:pt x="16201" y="274"/>
                  </a:lnTo>
                  <a:cubicBezTo>
                    <a:pt x="16991" y="244"/>
                    <a:pt x="17782" y="213"/>
                    <a:pt x="18542" y="183"/>
                  </a:cubicBezTo>
                  <a:cubicBezTo>
                    <a:pt x="17751" y="152"/>
                    <a:pt x="16961" y="122"/>
                    <a:pt x="16201" y="92"/>
                  </a:cubicBezTo>
                  <a:lnTo>
                    <a:pt x="13891" y="31"/>
                  </a:lnTo>
                  <a:cubicBezTo>
                    <a:pt x="12341" y="0"/>
                    <a:pt x="10791" y="0"/>
                    <a:pt x="92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60"/>
            <p:cNvSpPr/>
            <p:nvPr/>
          </p:nvSpPr>
          <p:spPr>
            <a:xfrm>
              <a:off x="8024076" y="2945587"/>
              <a:ext cx="600112" cy="12234"/>
            </a:xfrm>
            <a:custGeom>
              <a:avLst/>
              <a:gdLst/>
              <a:ahLst/>
              <a:cxnLst/>
              <a:rect l="l" t="t" r="r" b="b"/>
              <a:pathLst>
                <a:path w="18542" h="378" extrusionOk="0">
                  <a:moveTo>
                    <a:pt x="9271" y="1"/>
                  </a:moveTo>
                  <a:cubicBezTo>
                    <a:pt x="7721" y="31"/>
                    <a:pt x="6171" y="31"/>
                    <a:pt x="4620" y="61"/>
                  </a:cubicBezTo>
                  <a:cubicBezTo>
                    <a:pt x="3070" y="92"/>
                    <a:pt x="1550" y="122"/>
                    <a:pt x="0" y="183"/>
                  </a:cubicBezTo>
                  <a:cubicBezTo>
                    <a:pt x="1520" y="274"/>
                    <a:pt x="3070" y="274"/>
                    <a:pt x="4620" y="335"/>
                  </a:cubicBezTo>
                  <a:cubicBezTo>
                    <a:pt x="5717" y="356"/>
                    <a:pt x="6813" y="378"/>
                    <a:pt x="7909" y="378"/>
                  </a:cubicBezTo>
                  <a:cubicBezTo>
                    <a:pt x="8363" y="378"/>
                    <a:pt x="8817" y="374"/>
                    <a:pt x="9271" y="365"/>
                  </a:cubicBezTo>
                  <a:cubicBezTo>
                    <a:pt x="10031" y="350"/>
                    <a:pt x="10798" y="350"/>
                    <a:pt x="11570" y="350"/>
                  </a:cubicBezTo>
                  <a:cubicBezTo>
                    <a:pt x="12341" y="350"/>
                    <a:pt x="13116" y="350"/>
                    <a:pt x="13891" y="335"/>
                  </a:cubicBezTo>
                  <a:lnTo>
                    <a:pt x="16201" y="274"/>
                  </a:lnTo>
                  <a:cubicBezTo>
                    <a:pt x="16991" y="244"/>
                    <a:pt x="17782" y="244"/>
                    <a:pt x="18542" y="183"/>
                  </a:cubicBezTo>
                  <a:cubicBezTo>
                    <a:pt x="17751" y="152"/>
                    <a:pt x="16961" y="122"/>
                    <a:pt x="16201" y="92"/>
                  </a:cubicBezTo>
                  <a:lnTo>
                    <a:pt x="13891" y="61"/>
                  </a:lnTo>
                  <a:cubicBezTo>
                    <a:pt x="12341" y="1"/>
                    <a:pt x="10791" y="1"/>
                    <a:pt x="92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60"/>
            <p:cNvSpPr/>
            <p:nvPr/>
          </p:nvSpPr>
          <p:spPr>
            <a:xfrm>
              <a:off x="7910928" y="2764569"/>
              <a:ext cx="741806" cy="270571"/>
            </a:xfrm>
            <a:custGeom>
              <a:avLst/>
              <a:gdLst/>
              <a:ahLst/>
              <a:cxnLst/>
              <a:rect l="l" t="t" r="r" b="b"/>
              <a:pathLst>
                <a:path w="22920" h="8360" extrusionOk="0">
                  <a:moveTo>
                    <a:pt x="2706" y="1"/>
                  </a:moveTo>
                  <a:cubicBezTo>
                    <a:pt x="1186" y="31"/>
                    <a:pt x="1" y="1308"/>
                    <a:pt x="31" y="2797"/>
                  </a:cubicBezTo>
                  <a:lnTo>
                    <a:pt x="31" y="5533"/>
                  </a:lnTo>
                  <a:cubicBezTo>
                    <a:pt x="1" y="7053"/>
                    <a:pt x="1186" y="8299"/>
                    <a:pt x="2706" y="8360"/>
                  </a:cubicBezTo>
                  <a:lnTo>
                    <a:pt x="22919" y="8360"/>
                  </a:lnTo>
                  <a:lnTo>
                    <a:pt x="22919" y="7904"/>
                  </a:lnTo>
                  <a:lnTo>
                    <a:pt x="2706" y="7904"/>
                  </a:lnTo>
                  <a:cubicBezTo>
                    <a:pt x="1429" y="7873"/>
                    <a:pt x="396" y="6809"/>
                    <a:pt x="457" y="5533"/>
                  </a:cubicBezTo>
                  <a:lnTo>
                    <a:pt x="457" y="2797"/>
                  </a:lnTo>
                  <a:cubicBezTo>
                    <a:pt x="396" y="1521"/>
                    <a:pt x="1429" y="457"/>
                    <a:pt x="2706" y="426"/>
                  </a:cubicBezTo>
                  <a:lnTo>
                    <a:pt x="22919" y="426"/>
                  </a:lnTo>
                  <a:lnTo>
                    <a:pt x="2291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60"/>
            <p:cNvSpPr/>
            <p:nvPr/>
          </p:nvSpPr>
          <p:spPr>
            <a:xfrm>
              <a:off x="6759931" y="3035108"/>
              <a:ext cx="828350" cy="270571"/>
            </a:xfrm>
            <a:custGeom>
              <a:avLst/>
              <a:gdLst/>
              <a:ahLst/>
              <a:cxnLst/>
              <a:rect l="l" t="t" r="r" b="b"/>
              <a:pathLst>
                <a:path w="25594" h="8360" extrusionOk="0">
                  <a:moveTo>
                    <a:pt x="2676" y="1"/>
                  </a:moveTo>
                  <a:cubicBezTo>
                    <a:pt x="1186" y="31"/>
                    <a:pt x="1" y="1308"/>
                    <a:pt x="31" y="2797"/>
                  </a:cubicBezTo>
                  <a:lnTo>
                    <a:pt x="31" y="5533"/>
                  </a:lnTo>
                  <a:cubicBezTo>
                    <a:pt x="1" y="7052"/>
                    <a:pt x="1186" y="8299"/>
                    <a:pt x="2676" y="8359"/>
                  </a:cubicBezTo>
                  <a:lnTo>
                    <a:pt x="25594" y="8359"/>
                  </a:lnTo>
                  <a:lnTo>
                    <a:pt x="25594" y="7903"/>
                  </a:lnTo>
                  <a:cubicBezTo>
                    <a:pt x="24317" y="7873"/>
                    <a:pt x="23314" y="6809"/>
                    <a:pt x="23345" y="5533"/>
                  </a:cubicBezTo>
                  <a:lnTo>
                    <a:pt x="23345" y="2827"/>
                  </a:lnTo>
                  <a:cubicBezTo>
                    <a:pt x="23314" y="1520"/>
                    <a:pt x="24317" y="456"/>
                    <a:pt x="25594" y="426"/>
                  </a:cubicBezTo>
                  <a:lnTo>
                    <a:pt x="255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60"/>
            <p:cNvSpPr/>
            <p:nvPr/>
          </p:nvSpPr>
          <p:spPr>
            <a:xfrm>
              <a:off x="6764851" y="3035108"/>
              <a:ext cx="823430" cy="62011"/>
            </a:xfrm>
            <a:custGeom>
              <a:avLst/>
              <a:gdLst/>
              <a:ahLst/>
              <a:cxnLst/>
              <a:rect l="l" t="t" r="r" b="b"/>
              <a:pathLst>
                <a:path w="25442" h="1916" extrusionOk="0">
                  <a:moveTo>
                    <a:pt x="2524" y="1"/>
                  </a:moveTo>
                  <a:cubicBezTo>
                    <a:pt x="1369" y="1"/>
                    <a:pt x="335" y="791"/>
                    <a:pt x="1" y="1915"/>
                  </a:cubicBezTo>
                  <a:lnTo>
                    <a:pt x="23375" y="1915"/>
                  </a:lnTo>
                  <a:cubicBezTo>
                    <a:pt x="23679" y="1034"/>
                    <a:pt x="24530" y="456"/>
                    <a:pt x="25442" y="426"/>
                  </a:cubicBezTo>
                  <a:lnTo>
                    <a:pt x="2544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60"/>
            <p:cNvSpPr/>
            <p:nvPr/>
          </p:nvSpPr>
          <p:spPr>
            <a:xfrm>
              <a:off x="6762876" y="3233829"/>
              <a:ext cx="825405" cy="71850"/>
            </a:xfrm>
            <a:custGeom>
              <a:avLst/>
              <a:gdLst/>
              <a:ahLst/>
              <a:cxnLst/>
              <a:rect l="l" t="t" r="r" b="b"/>
              <a:pathLst>
                <a:path w="25503" h="2220" extrusionOk="0">
                  <a:moveTo>
                    <a:pt x="1" y="0"/>
                  </a:moveTo>
                  <a:cubicBezTo>
                    <a:pt x="214" y="1247"/>
                    <a:pt x="1308" y="2189"/>
                    <a:pt x="2585" y="2219"/>
                  </a:cubicBezTo>
                  <a:lnTo>
                    <a:pt x="25503" y="2219"/>
                  </a:lnTo>
                  <a:lnTo>
                    <a:pt x="25503" y="1763"/>
                  </a:lnTo>
                  <a:cubicBezTo>
                    <a:pt x="24469" y="1733"/>
                    <a:pt x="23558" y="1003"/>
                    <a:pt x="23345"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60"/>
            <p:cNvSpPr/>
            <p:nvPr/>
          </p:nvSpPr>
          <p:spPr>
            <a:xfrm>
              <a:off x="7320687" y="3035108"/>
              <a:ext cx="187911" cy="270571"/>
            </a:xfrm>
            <a:custGeom>
              <a:avLst/>
              <a:gdLst/>
              <a:ahLst/>
              <a:cxnLst/>
              <a:rect l="l" t="t" r="r" b="b"/>
              <a:pathLst>
                <a:path w="5806" h="8360" extrusionOk="0">
                  <a:moveTo>
                    <a:pt x="2706" y="1"/>
                  </a:moveTo>
                  <a:cubicBezTo>
                    <a:pt x="1186" y="31"/>
                    <a:pt x="0" y="1308"/>
                    <a:pt x="31" y="2827"/>
                  </a:cubicBezTo>
                  <a:lnTo>
                    <a:pt x="31" y="5533"/>
                  </a:lnTo>
                  <a:cubicBezTo>
                    <a:pt x="0" y="7052"/>
                    <a:pt x="1186" y="8299"/>
                    <a:pt x="2706" y="8359"/>
                  </a:cubicBezTo>
                  <a:lnTo>
                    <a:pt x="5806" y="8359"/>
                  </a:lnTo>
                  <a:cubicBezTo>
                    <a:pt x="4286" y="8299"/>
                    <a:pt x="3101" y="7052"/>
                    <a:pt x="3131" y="5533"/>
                  </a:cubicBezTo>
                  <a:lnTo>
                    <a:pt x="3131" y="2827"/>
                  </a:lnTo>
                  <a:cubicBezTo>
                    <a:pt x="3101" y="1308"/>
                    <a:pt x="4286" y="31"/>
                    <a:pt x="58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60"/>
            <p:cNvSpPr/>
            <p:nvPr/>
          </p:nvSpPr>
          <p:spPr>
            <a:xfrm>
              <a:off x="7326578" y="3035108"/>
              <a:ext cx="182021" cy="62011"/>
            </a:xfrm>
            <a:custGeom>
              <a:avLst/>
              <a:gdLst/>
              <a:ahLst/>
              <a:cxnLst/>
              <a:rect l="l" t="t" r="r" b="b"/>
              <a:pathLst>
                <a:path w="5624" h="1916" extrusionOk="0">
                  <a:moveTo>
                    <a:pt x="2524" y="1"/>
                  </a:moveTo>
                  <a:cubicBezTo>
                    <a:pt x="1338" y="1"/>
                    <a:pt x="335" y="791"/>
                    <a:pt x="1" y="1915"/>
                  </a:cubicBezTo>
                  <a:lnTo>
                    <a:pt x="3101" y="1915"/>
                  </a:lnTo>
                  <a:cubicBezTo>
                    <a:pt x="3435" y="791"/>
                    <a:pt x="4469" y="1"/>
                    <a:pt x="56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60"/>
            <p:cNvSpPr/>
            <p:nvPr/>
          </p:nvSpPr>
          <p:spPr>
            <a:xfrm>
              <a:off x="7323632" y="3233829"/>
              <a:ext cx="184966" cy="71850"/>
            </a:xfrm>
            <a:custGeom>
              <a:avLst/>
              <a:gdLst/>
              <a:ahLst/>
              <a:cxnLst/>
              <a:rect l="l" t="t" r="r" b="b"/>
              <a:pathLst>
                <a:path w="5715" h="2220" extrusionOk="0">
                  <a:moveTo>
                    <a:pt x="0" y="0"/>
                  </a:moveTo>
                  <a:cubicBezTo>
                    <a:pt x="244" y="1247"/>
                    <a:pt x="1338" y="2189"/>
                    <a:pt x="2615" y="2219"/>
                  </a:cubicBezTo>
                  <a:lnTo>
                    <a:pt x="5715" y="2219"/>
                  </a:lnTo>
                  <a:cubicBezTo>
                    <a:pt x="4438" y="2189"/>
                    <a:pt x="3344" y="1247"/>
                    <a:pt x="3101" y="0"/>
                  </a:cubicBezTo>
                  <a:close/>
                </a:path>
              </a:pathLst>
            </a:custGeom>
            <a:solidFill>
              <a:srgbClr val="191919">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60"/>
            <p:cNvSpPr/>
            <p:nvPr/>
          </p:nvSpPr>
          <p:spPr>
            <a:xfrm>
              <a:off x="7151483" y="3035108"/>
              <a:ext cx="187911" cy="270571"/>
            </a:xfrm>
            <a:custGeom>
              <a:avLst/>
              <a:gdLst/>
              <a:ahLst/>
              <a:cxnLst/>
              <a:rect l="l" t="t" r="r" b="b"/>
              <a:pathLst>
                <a:path w="5806" h="8360" extrusionOk="0">
                  <a:moveTo>
                    <a:pt x="2705" y="1"/>
                  </a:moveTo>
                  <a:cubicBezTo>
                    <a:pt x="1186" y="31"/>
                    <a:pt x="0" y="1308"/>
                    <a:pt x="61" y="2827"/>
                  </a:cubicBezTo>
                  <a:lnTo>
                    <a:pt x="61" y="5533"/>
                  </a:lnTo>
                  <a:cubicBezTo>
                    <a:pt x="0" y="7052"/>
                    <a:pt x="1186" y="8299"/>
                    <a:pt x="2705" y="8359"/>
                  </a:cubicBezTo>
                  <a:lnTo>
                    <a:pt x="5806" y="8359"/>
                  </a:lnTo>
                  <a:cubicBezTo>
                    <a:pt x="4316" y="8299"/>
                    <a:pt x="3101" y="7052"/>
                    <a:pt x="3161" y="5533"/>
                  </a:cubicBezTo>
                  <a:lnTo>
                    <a:pt x="3161" y="2827"/>
                  </a:lnTo>
                  <a:cubicBezTo>
                    <a:pt x="3101" y="1308"/>
                    <a:pt x="4286" y="31"/>
                    <a:pt x="58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60"/>
            <p:cNvSpPr/>
            <p:nvPr/>
          </p:nvSpPr>
          <p:spPr>
            <a:xfrm>
              <a:off x="7157373" y="3035108"/>
              <a:ext cx="183024" cy="62011"/>
            </a:xfrm>
            <a:custGeom>
              <a:avLst/>
              <a:gdLst/>
              <a:ahLst/>
              <a:cxnLst/>
              <a:rect l="l" t="t" r="r" b="b"/>
              <a:pathLst>
                <a:path w="5655" h="1916" extrusionOk="0">
                  <a:moveTo>
                    <a:pt x="2523" y="1"/>
                  </a:moveTo>
                  <a:cubicBezTo>
                    <a:pt x="1338" y="1"/>
                    <a:pt x="335" y="791"/>
                    <a:pt x="1" y="1915"/>
                  </a:cubicBezTo>
                  <a:lnTo>
                    <a:pt x="3101" y="1915"/>
                  </a:lnTo>
                  <a:cubicBezTo>
                    <a:pt x="3435" y="791"/>
                    <a:pt x="4469" y="1"/>
                    <a:pt x="56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60"/>
            <p:cNvSpPr/>
            <p:nvPr/>
          </p:nvSpPr>
          <p:spPr>
            <a:xfrm>
              <a:off x="7155399" y="3233829"/>
              <a:ext cx="183995" cy="71850"/>
            </a:xfrm>
            <a:custGeom>
              <a:avLst/>
              <a:gdLst/>
              <a:ahLst/>
              <a:cxnLst/>
              <a:rect l="l" t="t" r="r" b="b"/>
              <a:pathLst>
                <a:path w="5685" h="2220" extrusionOk="0">
                  <a:moveTo>
                    <a:pt x="1" y="0"/>
                  </a:moveTo>
                  <a:cubicBezTo>
                    <a:pt x="214" y="1247"/>
                    <a:pt x="1308" y="2159"/>
                    <a:pt x="2584" y="2219"/>
                  </a:cubicBezTo>
                  <a:lnTo>
                    <a:pt x="5685" y="2219"/>
                  </a:lnTo>
                  <a:cubicBezTo>
                    <a:pt x="4408" y="2159"/>
                    <a:pt x="3314" y="1247"/>
                    <a:pt x="3101" y="0"/>
                  </a:cubicBezTo>
                  <a:close/>
                </a:path>
              </a:pathLst>
            </a:custGeom>
            <a:solidFill>
              <a:srgbClr val="191919">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60"/>
            <p:cNvSpPr/>
            <p:nvPr/>
          </p:nvSpPr>
          <p:spPr>
            <a:xfrm>
              <a:off x="7507595" y="3042002"/>
              <a:ext cx="1176597" cy="255813"/>
            </a:xfrm>
            <a:custGeom>
              <a:avLst/>
              <a:gdLst/>
              <a:ahLst/>
              <a:cxnLst/>
              <a:rect l="l" t="t" r="r" b="b"/>
              <a:pathLst>
                <a:path w="36354" h="7904" extrusionOk="0">
                  <a:moveTo>
                    <a:pt x="2493" y="0"/>
                  </a:moveTo>
                  <a:cubicBezTo>
                    <a:pt x="1095" y="31"/>
                    <a:pt x="0" y="1186"/>
                    <a:pt x="31" y="2584"/>
                  </a:cubicBezTo>
                  <a:lnTo>
                    <a:pt x="31" y="5320"/>
                  </a:lnTo>
                  <a:cubicBezTo>
                    <a:pt x="0" y="6718"/>
                    <a:pt x="1095" y="7873"/>
                    <a:pt x="2493" y="7903"/>
                  </a:cubicBezTo>
                  <a:lnTo>
                    <a:pt x="36354" y="7903"/>
                  </a:lnTo>
                  <a:lnTo>
                    <a:pt x="363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60"/>
            <p:cNvSpPr/>
            <p:nvPr/>
          </p:nvSpPr>
          <p:spPr>
            <a:xfrm>
              <a:off x="7588249" y="3126604"/>
              <a:ext cx="1002506" cy="11846"/>
            </a:xfrm>
            <a:custGeom>
              <a:avLst/>
              <a:gdLst/>
              <a:ahLst/>
              <a:cxnLst/>
              <a:rect l="l" t="t" r="r" b="b"/>
              <a:pathLst>
                <a:path w="30975" h="366" extrusionOk="0">
                  <a:moveTo>
                    <a:pt x="15503" y="0"/>
                  </a:moveTo>
                  <a:lnTo>
                    <a:pt x="7752" y="31"/>
                  </a:lnTo>
                  <a:cubicBezTo>
                    <a:pt x="5168" y="61"/>
                    <a:pt x="2585" y="91"/>
                    <a:pt x="1" y="183"/>
                  </a:cubicBezTo>
                  <a:cubicBezTo>
                    <a:pt x="2585" y="243"/>
                    <a:pt x="5168" y="274"/>
                    <a:pt x="7752" y="304"/>
                  </a:cubicBezTo>
                  <a:lnTo>
                    <a:pt x="15503" y="365"/>
                  </a:lnTo>
                  <a:lnTo>
                    <a:pt x="23223" y="304"/>
                  </a:lnTo>
                  <a:lnTo>
                    <a:pt x="27114" y="274"/>
                  </a:lnTo>
                  <a:cubicBezTo>
                    <a:pt x="28391" y="243"/>
                    <a:pt x="29698" y="213"/>
                    <a:pt x="30974" y="183"/>
                  </a:cubicBezTo>
                  <a:cubicBezTo>
                    <a:pt x="29698" y="122"/>
                    <a:pt x="28391" y="122"/>
                    <a:pt x="27114" y="91"/>
                  </a:cubicBezTo>
                  <a:lnTo>
                    <a:pt x="23223" y="31"/>
                  </a:lnTo>
                  <a:lnTo>
                    <a:pt x="1550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60"/>
            <p:cNvSpPr/>
            <p:nvPr/>
          </p:nvSpPr>
          <p:spPr>
            <a:xfrm>
              <a:off x="7647282" y="3180718"/>
              <a:ext cx="599141" cy="11813"/>
            </a:xfrm>
            <a:custGeom>
              <a:avLst/>
              <a:gdLst/>
              <a:ahLst/>
              <a:cxnLst/>
              <a:rect l="l" t="t" r="r" b="b"/>
              <a:pathLst>
                <a:path w="18512" h="365" extrusionOk="0">
                  <a:moveTo>
                    <a:pt x="9271" y="0"/>
                  </a:moveTo>
                  <a:cubicBezTo>
                    <a:pt x="7721" y="30"/>
                    <a:pt x="6171" y="30"/>
                    <a:pt x="4621" y="30"/>
                  </a:cubicBezTo>
                  <a:cubicBezTo>
                    <a:pt x="3071" y="61"/>
                    <a:pt x="1520" y="122"/>
                    <a:pt x="1" y="182"/>
                  </a:cubicBezTo>
                  <a:cubicBezTo>
                    <a:pt x="1520" y="274"/>
                    <a:pt x="3071" y="274"/>
                    <a:pt x="4621" y="304"/>
                  </a:cubicBezTo>
                  <a:cubicBezTo>
                    <a:pt x="6171" y="365"/>
                    <a:pt x="7721" y="365"/>
                    <a:pt x="9241" y="365"/>
                  </a:cubicBezTo>
                  <a:cubicBezTo>
                    <a:pt x="10791" y="334"/>
                    <a:pt x="12341" y="334"/>
                    <a:pt x="13892" y="304"/>
                  </a:cubicBezTo>
                  <a:lnTo>
                    <a:pt x="16202" y="274"/>
                  </a:lnTo>
                  <a:cubicBezTo>
                    <a:pt x="16992" y="243"/>
                    <a:pt x="17752" y="213"/>
                    <a:pt x="18512" y="182"/>
                  </a:cubicBezTo>
                  <a:cubicBezTo>
                    <a:pt x="17752" y="152"/>
                    <a:pt x="16961" y="122"/>
                    <a:pt x="16202" y="91"/>
                  </a:cubicBezTo>
                  <a:lnTo>
                    <a:pt x="13892" y="30"/>
                  </a:lnTo>
                  <a:cubicBezTo>
                    <a:pt x="12341" y="0"/>
                    <a:pt x="10791" y="0"/>
                    <a:pt x="92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60"/>
            <p:cNvSpPr/>
            <p:nvPr/>
          </p:nvSpPr>
          <p:spPr>
            <a:xfrm>
              <a:off x="7860762" y="3227518"/>
              <a:ext cx="770319" cy="11651"/>
            </a:xfrm>
            <a:custGeom>
              <a:avLst/>
              <a:gdLst/>
              <a:ahLst/>
              <a:cxnLst/>
              <a:rect l="l" t="t" r="r" b="b"/>
              <a:pathLst>
                <a:path w="23801" h="360" extrusionOk="0">
                  <a:moveTo>
                    <a:pt x="13652" y="0"/>
                  </a:moveTo>
                  <a:cubicBezTo>
                    <a:pt x="13073" y="0"/>
                    <a:pt x="12494" y="4"/>
                    <a:pt x="11916" y="13"/>
                  </a:cubicBezTo>
                  <a:cubicBezTo>
                    <a:pt x="9910" y="13"/>
                    <a:pt x="7934" y="13"/>
                    <a:pt x="5958" y="43"/>
                  </a:cubicBezTo>
                  <a:cubicBezTo>
                    <a:pt x="3982" y="74"/>
                    <a:pt x="1976" y="104"/>
                    <a:pt x="1" y="195"/>
                  </a:cubicBezTo>
                  <a:cubicBezTo>
                    <a:pt x="1976" y="256"/>
                    <a:pt x="3982" y="287"/>
                    <a:pt x="5958" y="317"/>
                  </a:cubicBezTo>
                  <a:cubicBezTo>
                    <a:pt x="7355" y="338"/>
                    <a:pt x="8752" y="360"/>
                    <a:pt x="10160" y="360"/>
                  </a:cubicBezTo>
                  <a:cubicBezTo>
                    <a:pt x="10743" y="360"/>
                    <a:pt x="11328" y="356"/>
                    <a:pt x="11916" y="347"/>
                  </a:cubicBezTo>
                  <a:cubicBezTo>
                    <a:pt x="13891" y="347"/>
                    <a:pt x="15867" y="347"/>
                    <a:pt x="17873" y="317"/>
                  </a:cubicBezTo>
                  <a:lnTo>
                    <a:pt x="20822" y="256"/>
                  </a:lnTo>
                  <a:cubicBezTo>
                    <a:pt x="21825" y="226"/>
                    <a:pt x="22828" y="226"/>
                    <a:pt x="23800" y="195"/>
                  </a:cubicBezTo>
                  <a:cubicBezTo>
                    <a:pt x="22828" y="135"/>
                    <a:pt x="21825" y="135"/>
                    <a:pt x="20822" y="104"/>
                  </a:cubicBezTo>
                  <a:lnTo>
                    <a:pt x="17873" y="43"/>
                  </a:lnTo>
                  <a:cubicBezTo>
                    <a:pt x="16455" y="22"/>
                    <a:pt x="15051" y="0"/>
                    <a:pt x="136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60"/>
            <p:cNvSpPr/>
            <p:nvPr/>
          </p:nvSpPr>
          <p:spPr>
            <a:xfrm>
              <a:off x="7500701" y="3035108"/>
              <a:ext cx="1183491" cy="270571"/>
            </a:xfrm>
            <a:custGeom>
              <a:avLst/>
              <a:gdLst/>
              <a:ahLst/>
              <a:cxnLst/>
              <a:rect l="l" t="t" r="r" b="b"/>
              <a:pathLst>
                <a:path w="36567" h="8360" extrusionOk="0">
                  <a:moveTo>
                    <a:pt x="2706" y="1"/>
                  </a:moveTo>
                  <a:cubicBezTo>
                    <a:pt x="1186" y="31"/>
                    <a:pt x="1" y="1308"/>
                    <a:pt x="62" y="2797"/>
                  </a:cubicBezTo>
                  <a:lnTo>
                    <a:pt x="62" y="5533"/>
                  </a:lnTo>
                  <a:cubicBezTo>
                    <a:pt x="1" y="7022"/>
                    <a:pt x="1186" y="8299"/>
                    <a:pt x="2706" y="8359"/>
                  </a:cubicBezTo>
                  <a:lnTo>
                    <a:pt x="36567" y="8359"/>
                  </a:lnTo>
                  <a:lnTo>
                    <a:pt x="36567" y="7903"/>
                  </a:lnTo>
                  <a:lnTo>
                    <a:pt x="2706" y="7903"/>
                  </a:lnTo>
                  <a:cubicBezTo>
                    <a:pt x="1429" y="7873"/>
                    <a:pt x="426" y="6809"/>
                    <a:pt x="457" y="5533"/>
                  </a:cubicBezTo>
                  <a:lnTo>
                    <a:pt x="457" y="2797"/>
                  </a:lnTo>
                  <a:cubicBezTo>
                    <a:pt x="426" y="1520"/>
                    <a:pt x="1429" y="456"/>
                    <a:pt x="2706" y="426"/>
                  </a:cubicBezTo>
                  <a:lnTo>
                    <a:pt x="36567" y="426"/>
                  </a:lnTo>
                  <a:lnTo>
                    <a:pt x="3656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60"/>
            <p:cNvSpPr/>
            <p:nvPr/>
          </p:nvSpPr>
          <p:spPr>
            <a:xfrm>
              <a:off x="6759931" y="3307621"/>
              <a:ext cx="828350" cy="270539"/>
            </a:xfrm>
            <a:custGeom>
              <a:avLst/>
              <a:gdLst/>
              <a:ahLst/>
              <a:cxnLst/>
              <a:rect l="l" t="t" r="r" b="b"/>
              <a:pathLst>
                <a:path w="25594" h="8359" extrusionOk="0">
                  <a:moveTo>
                    <a:pt x="2676" y="0"/>
                  </a:moveTo>
                  <a:cubicBezTo>
                    <a:pt x="1186" y="30"/>
                    <a:pt x="1" y="1307"/>
                    <a:pt x="31" y="2796"/>
                  </a:cubicBezTo>
                  <a:lnTo>
                    <a:pt x="31" y="5532"/>
                  </a:lnTo>
                  <a:cubicBezTo>
                    <a:pt x="1" y="7021"/>
                    <a:pt x="1186" y="8298"/>
                    <a:pt x="2676" y="8359"/>
                  </a:cubicBezTo>
                  <a:lnTo>
                    <a:pt x="25594" y="8359"/>
                  </a:lnTo>
                  <a:lnTo>
                    <a:pt x="25594" y="7903"/>
                  </a:lnTo>
                  <a:cubicBezTo>
                    <a:pt x="24317" y="7873"/>
                    <a:pt x="23314" y="6809"/>
                    <a:pt x="23345" y="5532"/>
                  </a:cubicBezTo>
                  <a:lnTo>
                    <a:pt x="23345" y="2827"/>
                  </a:lnTo>
                  <a:cubicBezTo>
                    <a:pt x="23314" y="1520"/>
                    <a:pt x="24317" y="456"/>
                    <a:pt x="25594" y="426"/>
                  </a:cubicBezTo>
                  <a:lnTo>
                    <a:pt x="255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60"/>
            <p:cNvSpPr/>
            <p:nvPr/>
          </p:nvSpPr>
          <p:spPr>
            <a:xfrm>
              <a:off x="6764851" y="3307621"/>
              <a:ext cx="823430" cy="61979"/>
            </a:xfrm>
            <a:custGeom>
              <a:avLst/>
              <a:gdLst/>
              <a:ahLst/>
              <a:cxnLst/>
              <a:rect l="l" t="t" r="r" b="b"/>
              <a:pathLst>
                <a:path w="25442" h="1915" extrusionOk="0">
                  <a:moveTo>
                    <a:pt x="2524" y="0"/>
                  </a:moveTo>
                  <a:cubicBezTo>
                    <a:pt x="1369" y="0"/>
                    <a:pt x="335" y="790"/>
                    <a:pt x="1" y="1915"/>
                  </a:cubicBezTo>
                  <a:lnTo>
                    <a:pt x="23375" y="1915"/>
                  </a:lnTo>
                  <a:cubicBezTo>
                    <a:pt x="23679" y="1034"/>
                    <a:pt x="24530" y="456"/>
                    <a:pt x="25442" y="426"/>
                  </a:cubicBezTo>
                  <a:lnTo>
                    <a:pt x="254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60"/>
            <p:cNvSpPr/>
            <p:nvPr/>
          </p:nvSpPr>
          <p:spPr>
            <a:xfrm>
              <a:off x="6762876" y="3505339"/>
              <a:ext cx="825405" cy="72821"/>
            </a:xfrm>
            <a:custGeom>
              <a:avLst/>
              <a:gdLst/>
              <a:ahLst/>
              <a:cxnLst/>
              <a:rect l="l" t="t" r="r" b="b"/>
              <a:pathLst>
                <a:path w="25503" h="2250" extrusionOk="0">
                  <a:moveTo>
                    <a:pt x="1" y="1"/>
                  </a:moveTo>
                  <a:cubicBezTo>
                    <a:pt x="214" y="1277"/>
                    <a:pt x="1308" y="2219"/>
                    <a:pt x="2585" y="2250"/>
                  </a:cubicBezTo>
                  <a:lnTo>
                    <a:pt x="25503" y="2250"/>
                  </a:lnTo>
                  <a:lnTo>
                    <a:pt x="25503" y="1794"/>
                  </a:lnTo>
                  <a:cubicBezTo>
                    <a:pt x="24469" y="1764"/>
                    <a:pt x="23558" y="1034"/>
                    <a:pt x="23345"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60"/>
            <p:cNvSpPr/>
            <p:nvPr/>
          </p:nvSpPr>
          <p:spPr>
            <a:xfrm>
              <a:off x="7320687" y="3307621"/>
              <a:ext cx="187911" cy="270539"/>
            </a:xfrm>
            <a:custGeom>
              <a:avLst/>
              <a:gdLst/>
              <a:ahLst/>
              <a:cxnLst/>
              <a:rect l="l" t="t" r="r" b="b"/>
              <a:pathLst>
                <a:path w="5806" h="8359" extrusionOk="0">
                  <a:moveTo>
                    <a:pt x="2706" y="0"/>
                  </a:moveTo>
                  <a:cubicBezTo>
                    <a:pt x="1186" y="30"/>
                    <a:pt x="0" y="1307"/>
                    <a:pt x="31" y="2827"/>
                  </a:cubicBezTo>
                  <a:lnTo>
                    <a:pt x="31" y="5532"/>
                  </a:lnTo>
                  <a:cubicBezTo>
                    <a:pt x="0" y="7052"/>
                    <a:pt x="1186" y="8298"/>
                    <a:pt x="2706" y="8359"/>
                  </a:cubicBezTo>
                  <a:lnTo>
                    <a:pt x="5806" y="8359"/>
                  </a:lnTo>
                  <a:cubicBezTo>
                    <a:pt x="4286" y="8298"/>
                    <a:pt x="3101" y="7052"/>
                    <a:pt x="3131" y="5532"/>
                  </a:cubicBezTo>
                  <a:lnTo>
                    <a:pt x="3131" y="2827"/>
                  </a:lnTo>
                  <a:cubicBezTo>
                    <a:pt x="3101" y="1307"/>
                    <a:pt x="4286" y="30"/>
                    <a:pt x="58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60"/>
            <p:cNvSpPr/>
            <p:nvPr/>
          </p:nvSpPr>
          <p:spPr>
            <a:xfrm>
              <a:off x="7326578" y="3307621"/>
              <a:ext cx="182021" cy="61979"/>
            </a:xfrm>
            <a:custGeom>
              <a:avLst/>
              <a:gdLst/>
              <a:ahLst/>
              <a:cxnLst/>
              <a:rect l="l" t="t" r="r" b="b"/>
              <a:pathLst>
                <a:path w="5624" h="1915" extrusionOk="0">
                  <a:moveTo>
                    <a:pt x="2524" y="0"/>
                  </a:moveTo>
                  <a:cubicBezTo>
                    <a:pt x="1338" y="0"/>
                    <a:pt x="335" y="790"/>
                    <a:pt x="1" y="1915"/>
                  </a:cubicBezTo>
                  <a:lnTo>
                    <a:pt x="3101" y="1915"/>
                  </a:lnTo>
                  <a:cubicBezTo>
                    <a:pt x="3435" y="790"/>
                    <a:pt x="4469" y="0"/>
                    <a:pt x="56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60"/>
            <p:cNvSpPr/>
            <p:nvPr/>
          </p:nvSpPr>
          <p:spPr>
            <a:xfrm>
              <a:off x="7323632" y="3506310"/>
              <a:ext cx="184966" cy="71850"/>
            </a:xfrm>
            <a:custGeom>
              <a:avLst/>
              <a:gdLst/>
              <a:ahLst/>
              <a:cxnLst/>
              <a:rect l="l" t="t" r="r" b="b"/>
              <a:pathLst>
                <a:path w="5715" h="2220" extrusionOk="0">
                  <a:moveTo>
                    <a:pt x="0" y="1"/>
                  </a:moveTo>
                  <a:cubicBezTo>
                    <a:pt x="244" y="1247"/>
                    <a:pt x="1338" y="2189"/>
                    <a:pt x="2615" y="2220"/>
                  </a:cubicBezTo>
                  <a:lnTo>
                    <a:pt x="5715" y="2220"/>
                  </a:lnTo>
                  <a:cubicBezTo>
                    <a:pt x="4438" y="2189"/>
                    <a:pt x="3344" y="1247"/>
                    <a:pt x="3101" y="1"/>
                  </a:cubicBezTo>
                  <a:close/>
                </a:path>
              </a:pathLst>
            </a:custGeom>
            <a:solidFill>
              <a:srgbClr val="191919">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60"/>
            <p:cNvSpPr/>
            <p:nvPr/>
          </p:nvSpPr>
          <p:spPr>
            <a:xfrm>
              <a:off x="6804206" y="3307621"/>
              <a:ext cx="393526" cy="270539"/>
            </a:xfrm>
            <a:custGeom>
              <a:avLst/>
              <a:gdLst/>
              <a:ahLst/>
              <a:cxnLst/>
              <a:rect l="l" t="t" r="r" b="b"/>
              <a:pathLst>
                <a:path w="12159" h="8359" extrusionOk="0">
                  <a:moveTo>
                    <a:pt x="2706" y="0"/>
                  </a:moveTo>
                  <a:cubicBezTo>
                    <a:pt x="1186" y="30"/>
                    <a:pt x="1" y="1307"/>
                    <a:pt x="31" y="2827"/>
                  </a:cubicBezTo>
                  <a:lnTo>
                    <a:pt x="31" y="5532"/>
                  </a:lnTo>
                  <a:cubicBezTo>
                    <a:pt x="1" y="7052"/>
                    <a:pt x="1186" y="8298"/>
                    <a:pt x="2706" y="8359"/>
                  </a:cubicBezTo>
                  <a:lnTo>
                    <a:pt x="12159" y="8359"/>
                  </a:lnTo>
                  <a:cubicBezTo>
                    <a:pt x="10639" y="8298"/>
                    <a:pt x="9423" y="7052"/>
                    <a:pt x="9484" y="5532"/>
                  </a:cubicBezTo>
                  <a:lnTo>
                    <a:pt x="9484" y="2827"/>
                  </a:lnTo>
                  <a:cubicBezTo>
                    <a:pt x="9423" y="1307"/>
                    <a:pt x="10609" y="30"/>
                    <a:pt x="121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60"/>
            <p:cNvSpPr/>
            <p:nvPr/>
          </p:nvSpPr>
          <p:spPr>
            <a:xfrm>
              <a:off x="6809126" y="3307621"/>
              <a:ext cx="388607" cy="61979"/>
            </a:xfrm>
            <a:custGeom>
              <a:avLst/>
              <a:gdLst/>
              <a:ahLst/>
              <a:cxnLst/>
              <a:rect l="l" t="t" r="r" b="b"/>
              <a:pathLst>
                <a:path w="12007" h="1915" extrusionOk="0">
                  <a:moveTo>
                    <a:pt x="2554" y="0"/>
                  </a:moveTo>
                  <a:cubicBezTo>
                    <a:pt x="1368" y="0"/>
                    <a:pt x="335" y="790"/>
                    <a:pt x="1" y="1915"/>
                  </a:cubicBezTo>
                  <a:lnTo>
                    <a:pt x="9454" y="1915"/>
                  </a:lnTo>
                  <a:cubicBezTo>
                    <a:pt x="9788" y="790"/>
                    <a:pt x="10821" y="0"/>
                    <a:pt x="120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60"/>
            <p:cNvSpPr/>
            <p:nvPr/>
          </p:nvSpPr>
          <p:spPr>
            <a:xfrm>
              <a:off x="6807152" y="3506310"/>
              <a:ext cx="390581" cy="71850"/>
            </a:xfrm>
            <a:custGeom>
              <a:avLst/>
              <a:gdLst/>
              <a:ahLst/>
              <a:cxnLst/>
              <a:rect l="l" t="t" r="r" b="b"/>
              <a:pathLst>
                <a:path w="12068" h="2220" extrusionOk="0">
                  <a:moveTo>
                    <a:pt x="1" y="1"/>
                  </a:moveTo>
                  <a:cubicBezTo>
                    <a:pt x="214" y="1247"/>
                    <a:pt x="1308" y="2189"/>
                    <a:pt x="2615" y="2220"/>
                  </a:cubicBezTo>
                  <a:lnTo>
                    <a:pt x="12068" y="2220"/>
                  </a:lnTo>
                  <a:cubicBezTo>
                    <a:pt x="10761" y="2189"/>
                    <a:pt x="9667" y="1247"/>
                    <a:pt x="9454" y="1"/>
                  </a:cubicBezTo>
                  <a:close/>
                </a:path>
              </a:pathLst>
            </a:custGeom>
            <a:solidFill>
              <a:srgbClr val="191919">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60"/>
            <p:cNvSpPr/>
            <p:nvPr/>
          </p:nvSpPr>
          <p:spPr>
            <a:xfrm>
              <a:off x="7507595" y="3314483"/>
              <a:ext cx="1176597" cy="256816"/>
            </a:xfrm>
            <a:custGeom>
              <a:avLst/>
              <a:gdLst/>
              <a:ahLst/>
              <a:cxnLst/>
              <a:rect l="l" t="t" r="r" b="b"/>
              <a:pathLst>
                <a:path w="36354" h="7935" extrusionOk="0">
                  <a:moveTo>
                    <a:pt x="2493" y="1"/>
                  </a:moveTo>
                  <a:cubicBezTo>
                    <a:pt x="1095" y="31"/>
                    <a:pt x="0" y="1186"/>
                    <a:pt x="31" y="2615"/>
                  </a:cubicBezTo>
                  <a:lnTo>
                    <a:pt x="31" y="5320"/>
                  </a:lnTo>
                  <a:cubicBezTo>
                    <a:pt x="0" y="6718"/>
                    <a:pt x="1095" y="7873"/>
                    <a:pt x="2493" y="7934"/>
                  </a:cubicBezTo>
                  <a:lnTo>
                    <a:pt x="36354" y="7934"/>
                  </a:lnTo>
                  <a:lnTo>
                    <a:pt x="3635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60"/>
            <p:cNvSpPr/>
            <p:nvPr/>
          </p:nvSpPr>
          <p:spPr>
            <a:xfrm>
              <a:off x="7596146" y="3390249"/>
              <a:ext cx="1002474" cy="11846"/>
            </a:xfrm>
            <a:custGeom>
              <a:avLst/>
              <a:gdLst/>
              <a:ahLst/>
              <a:cxnLst/>
              <a:rect l="l" t="t" r="r" b="b"/>
              <a:pathLst>
                <a:path w="30974" h="366" extrusionOk="0">
                  <a:moveTo>
                    <a:pt x="15472" y="0"/>
                  </a:moveTo>
                  <a:lnTo>
                    <a:pt x="7721" y="61"/>
                  </a:lnTo>
                  <a:cubicBezTo>
                    <a:pt x="5137" y="92"/>
                    <a:pt x="2553" y="122"/>
                    <a:pt x="0" y="183"/>
                  </a:cubicBezTo>
                  <a:cubicBezTo>
                    <a:pt x="2553" y="274"/>
                    <a:pt x="5137" y="304"/>
                    <a:pt x="7721" y="335"/>
                  </a:cubicBezTo>
                  <a:lnTo>
                    <a:pt x="15472" y="365"/>
                  </a:lnTo>
                  <a:lnTo>
                    <a:pt x="23222" y="335"/>
                  </a:lnTo>
                  <a:lnTo>
                    <a:pt x="27083" y="274"/>
                  </a:lnTo>
                  <a:cubicBezTo>
                    <a:pt x="28390" y="243"/>
                    <a:pt x="29666" y="243"/>
                    <a:pt x="30973" y="183"/>
                  </a:cubicBezTo>
                  <a:cubicBezTo>
                    <a:pt x="29666" y="152"/>
                    <a:pt x="28390" y="122"/>
                    <a:pt x="27083" y="92"/>
                  </a:cubicBezTo>
                  <a:lnTo>
                    <a:pt x="23222" y="61"/>
                  </a:lnTo>
                  <a:lnTo>
                    <a:pt x="1547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60"/>
            <p:cNvSpPr/>
            <p:nvPr/>
          </p:nvSpPr>
          <p:spPr>
            <a:xfrm>
              <a:off x="7596146" y="3516149"/>
              <a:ext cx="1002474" cy="11846"/>
            </a:xfrm>
            <a:custGeom>
              <a:avLst/>
              <a:gdLst/>
              <a:ahLst/>
              <a:cxnLst/>
              <a:rect l="l" t="t" r="r" b="b"/>
              <a:pathLst>
                <a:path w="30974" h="366" extrusionOk="0">
                  <a:moveTo>
                    <a:pt x="15472" y="1"/>
                  </a:moveTo>
                  <a:lnTo>
                    <a:pt x="7721" y="62"/>
                  </a:lnTo>
                  <a:cubicBezTo>
                    <a:pt x="5137" y="92"/>
                    <a:pt x="2553" y="123"/>
                    <a:pt x="0" y="183"/>
                  </a:cubicBezTo>
                  <a:cubicBezTo>
                    <a:pt x="2553" y="275"/>
                    <a:pt x="5137" y="305"/>
                    <a:pt x="7721" y="335"/>
                  </a:cubicBezTo>
                  <a:lnTo>
                    <a:pt x="15472" y="366"/>
                  </a:lnTo>
                  <a:lnTo>
                    <a:pt x="23222" y="335"/>
                  </a:lnTo>
                  <a:lnTo>
                    <a:pt x="27083" y="275"/>
                  </a:lnTo>
                  <a:cubicBezTo>
                    <a:pt x="28390" y="244"/>
                    <a:pt x="29666" y="244"/>
                    <a:pt x="30973" y="183"/>
                  </a:cubicBezTo>
                  <a:cubicBezTo>
                    <a:pt x="29666" y="153"/>
                    <a:pt x="28390" y="123"/>
                    <a:pt x="27083" y="92"/>
                  </a:cubicBezTo>
                  <a:lnTo>
                    <a:pt x="23222" y="62"/>
                  </a:lnTo>
                  <a:lnTo>
                    <a:pt x="1547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60"/>
            <p:cNvSpPr/>
            <p:nvPr/>
          </p:nvSpPr>
          <p:spPr>
            <a:xfrm>
              <a:off x="7817490" y="3450254"/>
              <a:ext cx="600112" cy="12234"/>
            </a:xfrm>
            <a:custGeom>
              <a:avLst/>
              <a:gdLst/>
              <a:ahLst/>
              <a:cxnLst/>
              <a:rect l="l" t="t" r="r" b="b"/>
              <a:pathLst>
                <a:path w="18542" h="378" extrusionOk="0">
                  <a:moveTo>
                    <a:pt x="9271" y="0"/>
                  </a:moveTo>
                  <a:cubicBezTo>
                    <a:pt x="7721" y="31"/>
                    <a:pt x="6201" y="31"/>
                    <a:pt x="4651" y="61"/>
                  </a:cubicBezTo>
                  <a:cubicBezTo>
                    <a:pt x="3100" y="92"/>
                    <a:pt x="1550" y="122"/>
                    <a:pt x="0" y="183"/>
                  </a:cubicBezTo>
                  <a:cubicBezTo>
                    <a:pt x="1550" y="274"/>
                    <a:pt x="3100" y="274"/>
                    <a:pt x="4651" y="335"/>
                  </a:cubicBezTo>
                  <a:cubicBezTo>
                    <a:pt x="5747" y="356"/>
                    <a:pt x="6828" y="378"/>
                    <a:pt x="7915" y="378"/>
                  </a:cubicBezTo>
                  <a:cubicBezTo>
                    <a:pt x="8365" y="378"/>
                    <a:pt x="8817" y="374"/>
                    <a:pt x="9271" y="365"/>
                  </a:cubicBezTo>
                  <a:cubicBezTo>
                    <a:pt x="10821" y="365"/>
                    <a:pt x="12371" y="365"/>
                    <a:pt x="13921" y="335"/>
                  </a:cubicBezTo>
                  <a:lnTo>
                    <a:pt x="16231" y="274"/>
                  </a:lnTo>
                  <a:cubicBezTo>
                    <a:pt x="16991" y="244"/>
                    <a:pt x="17782" y="244"/>
                    <a:pt x="18542" y="183"/>
                  </a:cubicBezTo>
                  <a:cubicBezTo>
                    <a:pt x="17782" y="152"/>
                    <a:pt x="16991" y="122"/>
                    <a:pt x="16231" y="92"/>
                  </a:cubicBezTo>
                  <a:lnTo>
                    <a:pt x="13921" y="61"/>
                  </a:lnTo>
                  <a:cubicBezTo>
                    <a:pt x="12371" y="0"/>
                    <a:pt x="10821" y="0"/>
                    <a:pt x="92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60"/>
            <p:cNvSpPr/>
            <p:nvPr/>
          </p:nvSpPr>
          <p:spPr>
            <a:xfrm>
              <a:off x="7500701" y="3307621"/>
              <a:ext cx="1183491" cy="270539"/>
            </a:xfrm>
            <a:custGeom>
              <a:avLst/>
              <a:gdLst/>
              <a:ahLst/>
              <a:cxnLst/>
              <a:rect l="l" t="t" r="r" b="b"/>
              <a:pathLst>
                <a:path w="36567" h="8359" extrusionOk="0">
                  <a:moveTo>
                    <a:pt x="2706" y="0"/>
                  </a:moveTo>
                  <a:cubicBezTo>
                    <a:pt x="1186" y="30"/>
                    <a:pt x="1" y="1307"/>
                    <a:pt x="62" y="2827"/>
                  </a:cubicBezTo>
                  <a:lnTo>
                    <a:pt x="62" y="5532"/>
                  </a:lnTo>
                  <a:cubicBezTo>
                    <a:pt x="1" y="7021"/>
                    <a:pt x="1186" y="8298"/>
                    <a:pt x="2706" y="8359"/>
                  </a:cubicBezTo>
                  <a:lnTo>
                    <a:pt x="36567" y="8359"/>
                  </a:lnTo>
                  <a:lnTo>
                    <a:pt x="36567" y="7903"/>
                  </a:lnTo>
                  <a:lnTo>
                    <a:pt x="2706" y="7903"/>
                  </a:lnTo>
                  <a:cubicBezTo>
                    <a:pt x="1429" y="7873"/>
                    <a:pt x="426" y="6809"/>
                    <a:pt x="457" y="5532"/>
                  </a:cubicBezTo>
                  <a:lnTo>
                    <a:pt x="457" y="2827"/>
                  </a:lnTo>
                  <a:cubicBezTo>
                    <a:pt x="426" y="1520"/>
                    <a:pt x="1429" y="486"/>
                    <a:pt x="2706" y="426"/>
                  </a:cubicBezTo>
                  <a:lnTo>
                    <a:pt x="36567" y="426"/>
                  </a:lnTo>
                  <a:lnTo>
                    <a:pt x="3656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60"/>
            <p:cNvSpPr/>
            <p:nvPr/>
          </p:nvSpPr>
          <p:spPr>
            <a:xfrm>
              <a:off x="6875053" y="2475355"/>
              <a:ext cx="1665503" cy="289246"/>
            </a:xfrm>
            <a:custGeom>
              <a:avLst/>
              <a:gdLst/>
              <a:ahLst/>
              <a:cxnLst/>
              <a:rect l="l" t="t" r="r" b="b"/>
              <a:pathLst>
                <a:path w="51460" h="8937" extrusionOk="0">
                  <a:moveTo>
                    <a:pt x="0" y="0"/>
                  </a:moveTo>
                  <a:lnTo>
                    <a:pt x="0" y="8937"/>
                  </a:lnTo>
                  <a:lnTo>
                    <a:pt x="51460" y="8937"/>
                  </a:lnTo>
                  <a:lnTo>
                    <a:pt x="514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60"/>
            <p:cNvSpPr/>
            <p:nvPr/>
          </p:nvSpPr>
          <p:spPr>
            <a:xfrm>
              <a:off x="6875053" y="2475355"/>
              <a:ext cx="1665503" cy="87580"/>
            </a:xfrm>
            <a:custGeom>
              <a:avLst/>
              <a:gdLst/>
              <a:ahLst/>
              <a:cxnLst/>
              <a:rect l="l" t="t" r="r" b="b"/>
              <a:pathLst>
                <a:path w="51460" h="2706" extrusionOk="0">
                  <a:moveTo>
                    <a:pt x="0" y="0"/>
                  </a:moveTo>
                  <a:lnTo>
                    <a:pt x="0" y="2706"/>
                  </a:lnTo>
                  <a:lnTo>
                    <a:pt x="51460" y="2706"/>
                  </a:lnTo>
                  <a:lnTo>
                    <a:pt x="514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60"/>
            <p:cNvSpPr/>
            <p:nvPr/>
          </p:nvSpPr>
          <p:spPr>
            <a:xfrm>
              <a:off x="6875053" y="2714403"/>
              <a:ext cx="1665503" cy="50198"/>
            </a:xfrm>
            <a:custGeom>
              <a:avLst/>
              <a:gdLst/>
              <a:ahLst/>
              <a:cxnLst/>
              <a:rect l="l" t="t" r="r" b="b"/>
              <a:pathLst>
                <a:path w="51460" h="1551" extrusionOk="0">
                  <a:moveTo>
                    <a:pt x="0" y="1"/>
                  </a:moveTo>
                  <a:lnTo>
                    <a:pt x="0" y="1551"/>
                  </a:lnTo>
                  <a:lnTo>
                    <a:pt x="51460" y="1551"/>
                  </a:lnTo>
                  <a:lnTo>
                    <a:pt x="51460" y="1"/>
                  </a:ln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60"/>
            <p:cNvSpPr/>
            <p:nvPr/>
          </p:nvSpPr>
          <p:spPr>
            <a:xfrm>
              <a:off x="6927193" y="2186142"/>
              <a:ext cx="1561255" cy="289246"/>
            </a:xfrm>
            <a:custGeom>
              <a:avLst/>
              <a:gdLst/>
              <a:ahLst/>
              <a:cxnLst/>
              <a:rect l="l" t="t" r="r" b="b"/>
              <a:pathLst>
                <a:path w="48239" h="8937" extrusionOk="0">
                  <a:moveTo>
                    <a:pt x="0" y="0"/>
                  </a:moveTo>
                  <a:lnTo>
                    <a:pt x="0" y="8936"/>
                  </a:lnTo>
                  <a:lnTo>
                    <a:pt x="48238" y="8936"/>
                  </a:lnTo>
                  <a:lnTo>
                    <a:pt x="4823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60"/>
            <p:cNvSpPr/>
            <p:nvPr/>
          </p:nvSpPr>
          <p:spPr>
            <a:xfrm>
              <a:off x="6927193" y="2186142"/>
              <a:ext cx="1561255" cy="88551"/>
            </a:xfrm>
            <a:custGeom>
              <a:avLst/>
              <a:gdLst/>
              <a:ahLst/>
              <a:cxnLst/>
              <a:rect l="l" t="t" r="r" b="b"/>
              <a:pathLst>
                <a:path w="48239" h="2736" extrusionOk="0">
                  <a:moveTo>
                    <a:pt x="0" y="0"/>
                  </a:moveTo>
                  <a:lnTo>
                    <a:pt x="0" y="2736"/>
                  </a:lnTo>
                  <a:lnTo>
                    <a:pt x="48238" y="2736"/>
                  </a:lnTo>
                  <a:lnTo>
                    <a:pt x="4823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60"/>
            <p:cNvSpPr/>
            <p:nvPr/>
          </p:nvSpPr>
          <p:spPr>
            <a:xfrm>
              <a:off x="6927193" y="2425190"/>
              <a:ext cx="1561255" cy="50198"/>
            </a:xfrm>
            <a:custGeom>
              <a:avLst/>
              <a:gdLst/>
              <a:ahLst/>
              <a:cxnLst/>
              <a:rect l="l" t="t" r="r" b="b"/>
              <a:pathLst>
                <a:path w="48239" h="1551" extrusionOk="0">
                  <a:moveTo>
                    <a:pt x="0" y="0"/>
                  </a:moveTo>
                  <a:lnTo>
                    <a:pt x="0" y="1550"/>
                  </a:lnTo>
                  <a:lnTo>
                    <a:pt x="48238" y="1550"/>
                  </a:lnTo>
                  <a:lnTo>
                    <a:pt x="48238" y="0"/>
                  </a:ln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60"/>
            <p:cNvSpPr/>
            <p:nvPr/>
          </p:nvSpPr>
          <p:spPr>
            <a:xfrm>
              <a:off x="7740752" y="2295341"/>
              <a:ext cx="650278" cy="99361"/>
            </a:xfrm>
            <a:custGeom>
              <a:avLst/>
              <a:gdLst/>
              <a:ahLst/>
              <a:cxnLst/>
              <a:rect l="l" t="t" r="r" b="b"/>
              <a:pathLst>
                <a:path w="20092" h="3070" extrusionOk="0">
                  <a:moveTo>
                    <a:pt x="0" y="0"/>
                  </a:moveTo>
                  <a:lnTo>
                    <a:pt x="0" y="3070"/>
                  </a:lnTo>
                  <a:lnTo>
                    <a:pt x="20092" y="3070"/>
                  </a:lnTo>
                  <a:lnTo>
                    <a:pt x="2009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60"/>
            <p:cNvSpPr/>
            <p:nvPr/>
          </p:nvSpPr>
          <p:spPr>
            <a:xfrm>
              <a:off x="6997037" y="2295341"/>
              <a:ext cx="72821" cy="99361"/>
            </a:xfrm>
            <a:custGeom>
              <a:avLst/>
              <a:gdLst/>
              <a:ahLst/>
              <a:cxnLst/>
              <a:rect l="l" t="t" r="r" b="b"/>
              <a:pathLst>
                <a:path w="2250" h="3070" extrusionOk="0">
                  <a:moveTo>
                    <a:pt x="0" y="0"/>
                  </a:moveTo>
                  <a:lnTo>
                    <a:pt x="0" y="3070"/>
                  </a:lnTo>
                  <a:lnTo>
                    <a:pt x="2249" y="3070"/>
                  </a:lnTo>
                  <a:lnTo>
                    <a:pt x="22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60"/>
            <p:cNvSpPr/>
            <p:nvPr/>
          </p:nvSpPr>
          <p:spPr>
            <a:xfrm>
              <a:off x="7152454" y="2295341"/>
              <a:ext cx="72821" cy="99361"/>
            </a:xfrm>
            <a:custGeom>
              <a:avLst/>
              <a:gdLst/>
              <a:ahLst/>
              <a:cxnLst/>
              <a:rect l="l" t="t" r="r" b="b"/>
              <a:pathLst>
                <a:path w="2250" h="3070" extrusionOk="0">
                  <a:moveTo>
                    <a:pt x="1" y="0"/>
                  </a:moveTo>
                  <a:lnTo>
                    <a:pt x="1" y="3070"/>
                  </a:lnTo>
                  <a:lnTo>
                    <a:pt x="2250" y="3070"/>
                  </a:lnTo>
                  <a:lnTo>
                    <a:pt x="225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60"/>
            <p:cNvSpPr/>
            <p:nvPr/>
          </p:nvSpPr>
          <p:spPr>
            <a:xfrm>
              <a:off x="7001957" y="1896896"/>
              <a:ext cx="1411697" cy="88583"/>
            </a:xfrm>
            <a:custGeom>
              <a:avLst/>
              <a:gdLst/>
              <a:ahLst/>
              <a:cxnLst/>
              <a:rect l="l" t="t" r="r" b="b"/>
              <a:pathLst>
                <a:path w="43618" h="2737" extrusionOk="0">
                  <a:moveTo>
                    <a:pt x="0" y="1"/>
                  </a:moveTo>
                  <a:lnTo>
                    <a:pt x="0" y="2736"/>
                  </a:lnTo>
                  <a:lnTo>
                    <a:pt x="43618" y="2736"/>
                  </a:lnTo>
                  <a:lnTo>
                    <a:pt x="4361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60"/>
            <p:cNvSpPr/>
            <p:nvPr/>
          </p:nvSpPr>
          <p:spPr>
            <a:xfrm>
              <a:off x="7001957" y="2135944"/>
              <a:ext cx="1411697" cy="50230"/>
            </a:xfrm>
            <a:custGeom>
              <a:avLst/>
              <a:gdLst/>
              <a:ahLst/>
              <a:cxnLst/>
              <a:rect l="l" t="t" r="r" b="b"/>
              <a:pathLst>
                <a:path w="43618" h="1552" extrusionOk="0">
                  <a:moveTo>
                    <a:pt x="0" y="1"/>
                  </a:moveTo>
                  <a:lnTo>
                    <a:pt x="0" y="1551"/>
                  </a:lnTo>
                  <a:lnTo>
                    <a:pt x="43618" y="1551"/>
                  </a:lnTo>
                  <a:lnTo>
                    <a:pt x="43618" y="1"/>
                  </a:ln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60"/>
            <p:cNvSpPr/>
            <p:nvPr/>
          </p:nvSpPr>
          <p:spPr>
            <a:xfrm>
              <a:off x="7084584" y="1896896"/>
              <a:ext cx="152504" cy="289278"/>
            </a:xfrm>
            <a:custGeom>
              <a:avLst/>
              <a:gdLst/>
              <a:ahLst/>
              <a:cxnLst/>
              <a:rect l="l" t="t" r="r" b="b"/>
              <a:pathLst>
                <a:path w="4712" h="8938" extrusionOk="0">
                  <a:moveTo>
                    <a:pt x="0" y="1"/>
                  </a:moveTo>
                  <a:lnTo>
                    <a:pt x="0" y="8937"/>
                  </a:lnTo>
                  <a:lnTo>
                    <a:pt x="4712" y="8937"/>
                  </a:lnTo>
                  <a:lnTo>
                    <a:pt x="471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60"/>
            <p:cNvSpPr/>
            <p:nvPr/>
          </p:nvSpPr>
          <p:spPr>
            <a:xfrm>
              <a:off x="7084584" y="2135944"/>
              <a:ext cx="152504" cy="50230"/>
            </a:xfrm>
            <a:custGeom>
              <a:avLst/>
              <a:gdLst/>
              <a:ahLst/>
              <a:cxnLst/>
              <a:rect l="l" t="t" r="r" b="b"/>
              <a:pathLst>
                <a:path w="4712" h="1552" extrusionOk="0">
                  <a:moveTo>
                    <a:pt x="0" y="1"/>
                  </a:moveTo>
                  <a:lnTo>
                    <a:pt x="0" y="1551"/>
                  </a:lnTo>
                  <a:lnTo>
                    <a:pt x="4712" y="1551"/>
                  </a:lnTo>
                  <a:lnTo>
                    <a:pt x="4712" y="1"/>
                  </a:lnTo>
                  <a:close/>
                </a:path>
              </a:pathLst>
            </a:custGeom>
            <a:solidFill>
              <a:srgbClr val="191919">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60"/>
            <p:cNvSpPr/>
            <p:nvPr/>
          </p:nvSpPr>
          <p:spPr>
            <a:xfrm>
              <a:off x="8150979" y="1896896"/>
              <a:ext cx="152504" cy="289278"/>
            </a:xfrm>
            <a:custGeom>
              <a:avLst/>
              <a:gdLst/>
              <a:ahLst/>
              <a:cxnLst/>
              <a:rect l="l" t="t" r="r" b="b"/>
              <a:pathLst>
                <a:path w="4712" h="8938" extrusionOk="0">
                  <a:moveTo>
                    <a:pt x="0" y="1"/>
                  </a:moveTo>
                  <a:lnTo>
                    <a:pt x="0" y="8937"/>
                  </a:lnTo>
                  <a:lnTo>
                    <a:pt x="4712" y="8937"/>
                  </a:lnTo>
                  <a:lnTo>
                    <a:pt x="471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60"/>
            <p:cNvSpPr/>
            <p:nvPr/>
          </p:nvSpPr>
          <p:spPr>
            <a:xfrm>
              <a:off x="8150979" y="2135944"/>
              <a:ext cx="152504" cy="50230"/>
            </a:xfrm>
            <a:custGeom>
              <a:avLst/>
              <a:gdLst/>
              <a:ahLst/>
              <a:cxnLst/>
              <a:rect l="l" t="t" r="r" b="b"/>
              <a:pathLst>
                <a:path w="4712" h="1552" extrusionOk="0">
                  <a:moveTo>
                    <a:pt x="0" y="1"/>
                  </a:moveTo>
                  <a:lnTo>
                    <a:pt x="0" y="1551"/>
                  </a:lnTo>
                  <a:lnTo>
                    <a:pt x="4712" y="1551"/>
                  </a:lnTo>
                  <a:lnTo>
                    <a:pt x="4712" y="1"/>
                  </a:lnTo>
                  <a:close/>
                </a:path>
              </a:pathLst>
            </a:custGeom>
            <a:solidFill>
              <a:srgbClr val="191919">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06">
          <a:extLst>
            <a:ext uri="{FF2B5EF4-FFF2-40B4-BE49-F238E27FC236}">
              <a16:creationId xmlns:a16="http://schemas.microsoft.com/office/drawing/2014/main" id="{5886BFDA-613E-62E3-C361-A20429B28702}"/>
            </a:ext>
          </a:extLst>
        </p:cNvPr>
        <p:cNvGrpSpPr/>
        <p:nvPr/>
      </p:nvGrpSpPr>
      <p:grpSpPr>
        <a:xfrm>
          <a:off x="0" y="0"/>
          <a:ext cx="0" cy="0"/>
          <a:chOff x="0" y="0"/>
          <a:chExt cx="0" cy="0"/>
        </a:xfrm>
      </p:grpSpPr>
      <p:sp>
        <p:nvSpPr>
          <p:cNvPr id="1607" name="Google Shape;1607;p60">
            <a:extLst>
              <a:ext uri="{FF2B5EF4-FFF2-40B4-BE49-F238E27FC236}">
                <a16:creationId xmlns:a16="http://schemas.microsoft.com/office/drawing/2014/main" id="{D3800EBA-1A65-2FEF-6C77-071C3E4158C2}"/>
              </a:ext>
            </a:extLst>
          </p:cNvPr>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lvl="0"/>
            <a:r>
              <a:rPr lang="en-US" dirty="0"/>
              <a:t>2</a:t>
            </a:r>
            <a:endParaRPr dirty="0"/>
          </a:p>
        </p:txBody>
      </p:sp>
      <p:sp>
        <p:nvSpPr>
          <p:cNvPr id="1608" name="Google Shape;1608;p60">
            <a:extLst>
              <a:ext uri="{FF2B5EF4-FFF2-40B4-BE49-F238E27FC236}">
                <a16:creationId xmlns:a16="http://schemas.microsoft.com/office/drawing/2014/main" id="{E322E09F-19BF-01B1-4018-1F4AB0ED41CA}"/>
              </a:ext>
            </a:extLst>
          </p:cNvPr>
          <p:cNvSpPr txBox="1">
            <a:spLocks noGrp="1"/>
          </p:cNvSpPr>
          <p:nvPr>
            <p:ph type="body" idx="1"/>
          </p:nvPr>
        </p:nvSpPr>
        <p:spPr>
          <a:xfrm>
            <a:off x="347778" y="1161245"/>
            <a:ext cx="6388302" cy="2821009"/>
          </a:xfrm>
          <a:prstGeom prst="rect">
            <a:avLst/>
          </a:prstGeom>
        </p:spPr>
        <p:txBody>
          <a:bodyPr spcFirstLastPara="1" wrap="square" lIns="91425" tIns="91425" rIns="91425" bIns="91425" anchor="t" anchorCtr="0">
            <a:noAutofit/>
          </a:bodyPr>
          <a:lstStyle/>
          <a:p>
            <a:pPr marL="139700" indent="0">
              <a:buNone/>
            </a:pPr>
            <a:endParaRPr lang="en-GB" sz="2000" dirty="0"/>
          </a:p>
          <a:p>
            <a:r>
              <a:rPr lang="en-GB" sz="2000" b="1" dirty="0"/>
              <a:t>Agenda Setting:</a:t>
            </a:r>
            <a:r>
              <a:rPr lang="en-GB" sz="2000" dirty="0"/>
              <a:t> Determine the importance of the problem and its priority on the policy agenda. Consider the political and social context in which the problem exists. Decide whether the problem should be addressed through legislation, regulation, or other means. </a:t>
            </a:r>
          </a:p>
        </p:txBody>
      </p:sp>
      <p:grpSp>
        <p:nvGrpSpPr>
          <p:cNvPr id="2" name="Google Shape;1779;p60">
            <a:extLst>
              <a:ext uri="{FF2B5EF4-FFF2-40B4-BE49-F238E27FC236}">
                <a16:creationId xmlns:a16="http://schemas.microsoft.com/office/drawing/2014/main" id="{6D1341AB-37C8-B8DD-DCF2-CDB25C058A07}"/>
              </a:ext>
            </a:extLst>
          </p:cNvPr>
          <p:cNvGrpSpPr/>
          <p:nvPr/>
        </p:nvGrpSpPr>
        <p:grpSpPr>
          <a:xfrm>
            <a:off x="6417425" y="3148915"/>
            <a:ext cx="2381548" cy="1640431"/>
            <a:chOff x="720034" y="3638895"/>
            <a:chExt cx="2002336" cy="1349602"/>
          </a:xfrm>
        </p:grpSpPr>
        <p:sp>
          <p:nvSpPr>
            <p:cNvPr id="3" name="Google Shape;1780;p60">
              <a:extLst>
                <a:ext uri="{FF2B5EF4-FFF2-40B4-BE49-F238E27FC236}">
                  <a16:creationId xmlns:a16="http://schemas.microsoft.com/office/drawing/2014/main" id="{FBED48D1-38D7-9D07-2831-E4CF7EDC0F82}"/>
                </a:ext>
              </a:extLst>
            </p:cNvPr>
            <p:cNvSpPr/>
            <p:nvPr/>
          </p:nvSpPr>
          <p:spPr>
            <a:xfrm>
              <a:off x="1556575" y="3812227"/>
              <a:ext cx="391643" cy="300417"/>
            </a:xfrm>
            <a:custGeom>
              <a:avLst/>
              <a:gdLst/>
              <a:ahLst/>
              <a:cxnLst/>
              <a:rect l="l" t="t" r="r" b="b"/>
              <a:pathLst>
                <a:path w="16962" h="13011" extrusionOk="0">
                  <a:moveTo>
                    <a:pt x="15351" y="1"/>
                  </a:moveTo>
                  <a:lnTo>
                    <a:pt x="1" y="10730"/>
                  </a:lnTo>
                  <a:lnTo>
                    <a:pt x="1612" y="13010"/>
                  </a:lnTo>
                  <a:lnTo>
                    <a:pt x="16962" y="2280"/>
                  </a:lnTo>
                  <a:lnTo>
                    <a:pt x="1535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 name="Google Shape;1781;p60">
              <a:extLst>
                <a:ext uri="{FF2B5EF4-FFF2-40B4-BE49-F238E27FC236}">
                  <a16:creationId xmlns:a16="http://schemas.microsoft.com/office/drawing/2014/main" id="{77EA526A-D713-D94B-6DD1-4C6CD0723C65}"/>
                </a:ext>
              </a:extLst>
            </p:cNvPr>
            <p:cNvSpPr/>
            <p:nvPr/>
          </p:nvSpPr>
          <p:spPr>
            <a:xfrm>
              <a:off x="1786081" y="4186299"/>
              <a:ext cx="581115" cy="477259"/>
            </a:xfrm>
            <a:custGeom>
              <a:avLst/>
              <a:gdLst/>
              <a:ahLst/>
              <a:cxnLst/>
              <a:rect l="l" t="t" r="r" b="b"/>
              <a:pathLst>
                <a:path w="25168" h="20670" extrusionOk="0">
                  <a:moveTo>
                    <a:pt x="20973" y="1"/>
                  </a:moveTo>
                  <a:lnTo>
                    <a:pt x="0" y="14682"/>
                  </a:lnTo>
                  <a:lnTo>
                    <a:pt x="4165" y="20670"/>
                  </a:lnTo>
                  <a:lnTo>
                    <a:pt x="25168" y="5989"/>
                  </a:lnTo>
                  <a:lnTo>
                    <a:pt x="2097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782;p60">
              <a:extLst>
                <a:ext uri="{FF2B5EF4-FFF2-40B4-BE49-F238E27FC236}">
                  <a16:creationId xmlns:a16="http://schemas.microsoft.com/office/drawing/2014/main" id="{44AC17C0-C6A5-5A70-1C1F-B9DBB8F69F1F}"/>
                </a:ext>
              </a:extLst>
            </p:cNvPr>
            <p:cNvSpPr/>
            <p:nvPr/>
          </p:nvSpPr>
          <p:spPr>
            <a:xfrm>
              <a:off x="1555883" y="3639588"/>
              <a:ext cx="317249" cy="189518"/>
            </a:xfrm>
            <a:custGeom>
              <a:avLst/>
              <a:gdLst/>
              <a:ahLst/>
              <a:cxnLst/>
              <a:rect l="l" t="t" r="r" b="b"/>
              <a:pathLst>
                <a:path w="13740" h="8208" extrusionOk="0">
                  <a:moveTo>
                    <a:pt x="13739" y="0"/>
                  </a:moveTo>
                  <a:lnTo>
                    <a:pt x="10730" y="61"/>
                  </a:lnTo>
                  <a:lnTo>
                    <a:pt x="2706" y="5684"/>
                  </a:lnTo>
                  <a:lnTo>
                    <a:pt x="335" y="7326"/>
                  </a:lnTo>
                  <a:lnTo>
                    <a:pt x="1" y="8207"/>
                  </a:lnTo>
                  <a:lnTo>
                    <a:pt x="1" y="8207"/>
                  </a:lnTo>
                  <a:lnTo>
                    <a:pt x="1064" y="7447"/>
                  </a:lnTo>
                  <a:lnTo>
                    <a:pt x="5928" y="4043"/>
                  </a:lnTo>
                  <a:lnTo>
                    <a:pt x="7691" y="4225"/>
                  </a:lnTo>
                  <a:lnTo>
                    <a:pt x="8998" y="3314"/>
                  </a:lnTo>
                  <a:lnTo>
                    <a:pt x="7113" y="3222"/>
                  </a:lnTo>
                  <a:lnTo>
                    <a:pt x="8268" y="2402"/>
                  </a:lnTo>
                  <a:lnTo>
                    <a:pt x="10335" y="2371"/>
                  </a:lnTo>
                  <a:lnTo>
                    <a:pt x="13739" y="0"/>
                  </a:lnTo>
                  <a:close/>
                </a:path>
              </a:pathLst>
            </a:custGeom>
            <a:solidFill>
              <a:srgbClr val="FFD2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783;p60">
              <a:extLst>
                <a:ext uri="{FF2B5EF4-FFF2-40B4-BE49-F238E27FC236}">
                  <a16:creationId xmlns:a16="http://schemas.microsoft.com/office/drawing/2014/main" id="{658AD4D0-88AC-6D9E-D970-FB2626418969}"/>
                </a:ext>
              </a:extLst>
            </p:cNvPr>
            <p:cNvSpPr/>
            <p:nvPr/>
          </p:nvSpPr>
          <p:spPr>
            <a:xfrm>
              <a:off x="1788875" y="3661338"/>
              <a:ext cx="171277" cy="162157"/>
            </a:xfrm>
            <a:custGeom>
              <a:avLst/>
              <a:gdLst/>
              <a:ahLst/>
              <a:cxnLst/>
              <a:rect l="l" t="t" r="r" b="b"/>
              <a:pathLst>
                <a:path w="7418" h="7023" extrusionOk="0">
                  <a:moveTo>
                    <a:pt x="4925" y="1"/>
                  </a:moveTo>
                  <a:lnTo>
                    <a:pt x="1" y="3435"/>
                  </a:lnTo>
                  <a:lnTo>
                    <a:pt x="2524" y="7022"/>
                  </a:lnTo>
                  <a:lnTo>
                    <a:pt x="7417" y="3587"/>
                  </a:lnTo>
                  <a:lnTo>
                    <a:pt x="4925" y="1"/>
                  </a:lnTo>
                  <a:close/>
                </a:path>
              </a:pathLst>
            </a:custGeom>
            <a:solidFill>
              <a:srgbClr val="44AC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784;p60">
              <a:extLst>
                <a:ext uri="{FF2B5EF4-FFF2-40B4-BE49-F238E27FC236}">
                  <a16:creationId xmlns:a16="http://schemas.microsoft.com/office/drawing/2014/main" id="{36CBD642-07AC-7C27-AE47-341D4E7F7288}"/>
                </a:ext>
              </a:extLst>
            </p:cNvPr>
            <p:cNvSpPr/>
            <p:nvPr/>
          </p:nvSpPr>
          <p:spPr>
            <a:xfrm>
              <a:off x="1568512" y="3847323"/>
              <a:ext cx="632374" cy="607806"/>
            </a:xfrm>
            <a:custGeom>
              <a:avLst/>
              <a:gdLst/>
              <a:ahLst/>
              <a:cxnLst/>
              <a:rect l="l" t="t" r="r" b="b"/>
              <a:pathLst>
                <a:path w="27388" h="26324" extrusionOk="0">
                  <a:moveTo>
                    <a:pt x="17539" y="1"/>
                  </a:moveTo>
                  <a:lnTo>
                    <a:pt x="1" y="12250"/>
                  </a:lnTo>
                  <a:lnTo>
                    <a:pt x="4925" y="19302"/>
                  </a:lnTo>
                  <a:lnTo>
                    <a:pt x="9849" y="26323"/>
                  </a:lnTo>
                  <a:lnTo>
                    <a:pt x="27387" y="14074"/>
                  </a:lnTo>
                  <a:lnTo>
                    <a:pt x="22463" y="7022"/>
                  </a:lnTo>
                  <a:lnTo>
                    <a:pt x="1753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785;p60">
              <a:extLst>
                <a:ext uri="{FF2B5EF4-FFF2-40B4-BE49-F238E27FC236}">
                  <a16:creationId xmlns:a16="http://schemas.microsoft.com/office/drawing/2014/main" id="{926AFAE4-357E-A870-49FC-310077510BAF}"/>
                </a:ext>
              </a:extLst>
            </p:cNvPr>
            <p:cNvSpPr/>
            <p:nvPr/>
          </p:nvSpPr>
          <p:spPr>
            <a:xfrm>
              <a:off x="1894161" y="3847323"/>
              <a:ext cx="306720" cy="380399"/>
            </a:xfrm>
            <a:custGeom>
              <a:avLst/>
              <a:gdLst/>
              <a:ahLst/>
              <a:cxnLst/>
              <a:rect l="l" t="t" r="r" b="b"/>
              <a:pathLst>
                <a:path w="13284" h="16475" extrusionOk="0">
                  <a:moveTo>
                    <a:pt x="3435" y="1"/>
                  </a:moveTo>
                  <a:lnTo>
                    <a:pt x="0" y="2402"/>
                  </a:lnTo>
                  <a:lnTo>
                    <a:pt x="4924" y="9423"/>
                  </a:lnTo>
                  <a:lnTo>
                    <a:pt x="9848" y="16475"/>
                  </a:lnTo>
                  <a:lnTo>
                    <a:pt x="13283" y="14074"/>
                  </a:lnTo>
                  <a:lnTo>
                    <a:pt x="8359" y="7022"/>
                  </a:lnTo>
                  <a:lnTo>
                    <a:pt x="343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786;p60">
              <a:extLst>
                <a:ext uri="{FF2B5EF4-FFF2-40B4-BE49-F238E27FC236}">
                  <a16:creationId xmlns:a16="http://schemas.microsoft.com/office/drawing/2014/main" id="{FED540F5-5E83-48F3-5E05-BBAEF299F3C1}"/>
                </a:ext>
              </a:extLst>
            </p:cNvPr>
            <p:cNvSpPr/>
            <p:nvPr/>
          </p:nvSpPr>
          <p:spPr>
            <a:xfrm>
              <a:off x="1821176" y="4189809"/>
              <a:ext cx="391629" cy="300401"/>
            </a:xfrm>
            <a:custGeom>
              <a:avLst/>
              <a:gdLst/>
              <a:ahLst/>
              <a:cxnLst/>
              <a:rect l="l" t="t" r="r" b="b"/>
              <a:pathLst>
                <a:path w="16961" h="13010" extrusionOk="0">
                  <a:moveTo>
                    <a:pt x="15350" y="1"/>
                  </a:moveTo>
                  <a:lnTo>
                    <a:pt x="0" y="10730"/>
                  </a:lnTo>
                  <a:lnTo>
                    <a:pt x="1611" y="13010"/>
                  </a:lnTo>
                  <a:lnTo>
                    <a:pt x="16961" y="2280"/>
                  </a:lnTo>
                  <a:lnTo>
                    <a:pt x="1535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787;p60">
              <a:extLst>
                <a:ext uri="{FF2B5EF4-FFF2-40B4-BE49-F238E27FC236}">
                  <a16:creationId xmlns:a16="http://schemas.microsoft.com/office/drawing/2014/main" id="{EDAB8943-47C0-E26D-FFC3-4EAEC03DA424}"/>
                </a:ext>
              </a:extLst>
            </p:cNvPr>
            <p:cNvSpPr/>
            <p:nvPr/>
          </p:nvSpPr>
          <p:spPr>
            <a:xfrm>
              <a:off x="2104420" y="4185600"/>
              <a:ext cx="102494" cy="95475"/>
            </a:xfrm>
            <a:custGeom>
              <a:avLst/>
              <a:gdLst/>
              <a:ahLst/>
              <a:cxnLst/>
              <a:rect l="l" t="t" r="r" b="b"/>
              <a:pathLst>
                <a:path w="4439" h="4135" extrusionOk="0">
                  <a:moveTo>
                    <a:pt x="3010" y="1"/>
                  </a:moveTo>
                  <a:lnTo>
                    <a:pt x="1" y="2098"/>
                  </a:lnTo>
                  <a:lnTo>
                    <a:pt x="1399" y="4135"/>
                  </a:lnTo>
                  <a:lnTo>
                    <a:pt x="4439" y="2037"/>
                  </a:lnTo>
                  <a:lnTo>
                    <a:pt x="301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788;p60">
              <a:extLst>
                <a:ext uri="{FF2B5EF4-FFF2-40B4-BE49-F238E27FC236}">
                  <a16:creationId xmlns:a16="http://schemas.microsoft.com/office/drawing/2014/main" id="{B2A85D9E-9716-256F-4E2A-CD1C612569EE}"/>
                </a:ext>
              </a:extLst>
            </p:cNvPr>
            <p:cNvSpPr/>
            <p:nvPr/>
          </p:nvSpPr>
          <p:spPr>
            <a:xfrm>
              <a:off x="1738356" y="4089462"/>
              <a:ext cx="462539" cy="365676"/>
            </a:xfrm>
            <a:custGeom>
              <a:avLst/>
              <a:gdLst/>
              <a:ahLst/>
              <a:cxnLst/>
              <a:rect l="l" t="t" r="r" b="b"/>
              <a:pathLst>
                <a:path w="20032" h="15837" extrusionOk="0">
                  <a:moveTo>
                    <a:pt x="17539" y="0"/>
                  </a:moveTo>
                  <a:lnTo>
                    <a:pt x="0" y="12280"/>
                  </a:lnTo>
                  <a:lnTo>
                    <a:pt x="2493" y="15836"/>
                  </a:lnTo>
                  <a:lnTo>
                    <a:pt x="20031" y="3587"/>
                  </a:lnTo>
                  <a:lnTo>
                    <a:pt x="1753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2" name="Google Shape;1789;p60">
              <a:extLst>
                <a:ext uri="{FF2B5EF4-FFF2-40B4-BE49-F238E27FC236}">
                  <a16:creationId xmlns:a16="http://schemas.microsoft.com/office/drawing/2014/main" id="{FCEDB355-1A6F-1EF7-A222-FAD53ACC7FEB}"/>
                </a:ext>
              </a:extLst>
            </p:cNvPr>
            <p:cNvSpPr/>
            <p:nvPr/>
          </p:nvSpPr>
          <p:spPr>
            <a:xfrm>
              <a:off x="2048558" y="4089462"/>
              <a:ext cx="152321" cy="148788"/>
            </a:xfrm>
            <a:custGeom>
              <a:avLst/>
              <a:gdLst/>
              <a:ahLst/>
              <a:cxnLst/>
              <a:rect l="l" t="t" r="r" b="b"/>
              <a:pathLst>
                <a:path w="6597" h="6444" extrusionOk="0">
                  <a:moveTo>
                    <a:pt x="4104" y="0"/>
                  </a:moveTo>
                  <a:lnTo>
                    <a:pt x="0" y="2888"/>
                  </a:lnTo>
                  <a:lnTo>
                    <a:pt x="2493" y="6444"/>
                  </a:lnTo>
                  <a:lnTo>
                    <a:pt x="6596" y="3587"/>
                  </a:lnTo>
                  <a:lnTo>
                    <a:pt x="410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790;p60">
              <a:extLst>
                <a:ext uri="{FF2B5EF4-FFF2-40B4-BE49-F238E27FC236}">
                  <a16:creationId xmlns:a16="http://schemas.microsoft.com/office/drawing/2014/main" id="{F48288AF-7F72-0A69-3A1D-79624C99D1DE}"/>
                </a:ext>
              </a:extLst>
            </p:cNvPr>
            <p:cNvSpPr/>
            <p:nvPr/>
          </p:nvSpPr>
          <p:spPr>
            <a:xfrm>
              <a:off x="2172777" y="4186299"/>
              <a:ext cx="194413" cy="206350"/>
            </a:xfrm>
            <a:custGeom>
              <a:avLst/>
              <a:gdLst/>
              <a:ahLst/>
              <a:cxnLst/>
              <a:rect l="l" t="t" r="r" b="b"/>
              <a:pathLst>
                <a:path w="8420" h="8937" extrusionOk="0">
                  <a:moveTo>
                    <a:pt x="4225" y="1"/>
                  </a:moveTo>
                  <a:lnTo>
                    <a:pt x="0" y="2949"/>
                  </a:lnTo>
                  <a:lnTo>
                    <a:pt x="4195" y="8937"/>
                  </a:lnTo>
                  <a:lnTo>
                    <a:pt x="8420" y="5989"/>
                  </a:lnTo>
                  <a:lnTo>
                    <a:pt x="422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791;p60">
              <a:extLst>
                <a:ext uri="{FF2B5EF4-FFF2-40B4-BE49-F238E27FC236}">
                  <a16:creationId xmlns:a16="http://schemas.microsoft.com/office/drawing/2014/main" id="{013F7686-13F5-A047-05C1-B516C86FBC43}"/>
                </a:ext>
              </a:extLst>
            </p:cNvPr>
            <p:cNvSpPr/>
            <p:nvPr/>
          </p:nvSpPr>
          <p:spPr>
            <a:xfrm>
              <a:off x="1882224" y="4324558"/>
              <a:ext cx="484278" cy="338999"/>
            </a:xfrm>
            <a:custGeom>
              <a:avLst/>
              <a:gdLst/>
              <a:ahLst/>
              <a:cxnLst/>
              <a:rect l="l" t="t" r="r" b="b"/>
              <a:pathLst>
                <a:path w="20974" h="14682" extrusionOk="0">
                  <a:moveTo>
                    <a:pt x="20974" y="1"/>
                  </a:moveTo>
                  <a:lnTo>
                    <a:pt x="10487" y="7326"/>
                  </a:lnTo>
                  <a:lnTo>
                    <a:pt x="1" y="14682"/>
                  </a:lnTo>
                  <a:lnTo>
                    <a:pt x="1" y="14682"/>
                  </a:lnTo>
                  <a:lnTo>
                    <a:pt x="3618" y="14590"/>
                  </a:lnTo>
                  <a:lnTo>
                    <a:pt x="11642" y="8967"/>
                  </a:lnTo>
                  <a:lnTo>
                    <a:pt x="19667" y="3344"/>
                  </a:lnTo>
                  <a:lnTo>
                    <a:pt x="2097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792;p60">
              <a:extLst>
                <a:ext uri="{FF2B5EF4-FFF2-40B4-BE49-F238E27FC236}">
                  <a16:creationId xmlns:a16="http://schemas.microsoft.com/office/drawing/2014/main" id="{E4730E0C-126E-43A5-2EEE-7564124962B6}"/>
                </a:ext>
              </a:extLst>
            </p:cNvPr>
            <p:cNvSpPr/>
            <p:nvPr/>
          </p:nvSpPr>
          <p:spPr>
            <a:xfrm>
              <a:off x="1809239" y="4219294"/>
              <a:ext cx="541817" cy="421798"/>
            </a:xfrm>
            <a:custGeom>
              <a:avLst/>
              <a:gdLst/>
              <a:ahLst/>
              <a:cxnLst/>
              <a:rect l="l" t="t" r="r" b="b"/>
              <a:pathLst>
                <a:path w="23466" h="18268" extrusionOk="0">
                  <a:moveTo>
                    <a:pt x="20973" y="0"/>
                  </a:moveTo>
                  <a:lnTo>
                    <a:pt x="0" y="14681"/>
                  </a:lnTo>
                  <a:lnTo>
                    <a:pt x="2493" y="18268"/>
                  </a:lnTo>
                  <a:lnTo>
                    <a:pt x="23466" y="3587"/>
                  </a:lnTo>
                  <a:lnTo>
                    <a:pt x="2097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793;p60">
              <a:extLst>
                <a:ext uri="{FF2B5EF4-FFF2-40B4-BE49-F238E27FC236}">
                  <a16:creationId xmlns:a16="http://schemas.microsoft.com/office/drawing/2014/main" id="{8BC66BED-07BA-0A38-EDEB-A06932D44180}"/>
                </a:ext>
              </a:extLst>
            </p:cNvPr>
            <p:cNvSpPr/>
            <p:nvPr/>
          </p:nvSpPr>
          <p:spPr>
            <a:xfrm>
              <a:off x="2178387" y="4219282"/>
              <a:ext cx="170562" cy="161441"/>
            </a:xfrm>
            <a:custGeom>
              <a:avLst/>
              <a:gdLst/>
              <a:ahLst/>
              <a:cxnLst/>
              <a:rect l="l" t="t" r="r" b="b"/>
              <a:pathLst>
                <a:path w="7387" h="6992" extrusionOk="0">
                  <a:moveTo>
                    <a:pt x="4924" y="0"/>
                  </a:moveTo>
                  <a:lnTo>
                    <a:pt x="0" y="3435"/>
                  </a:lnTo>
                  <a:lnTo>
                    <a:pt x="2492" y="6991"/>
                  </a:lnTo>
                  <a:lnTo>
                    <a:pt x="7386" y="3587"/>
                  </a:lnTo>
                  <a:lnTo>
                    <a:pt x="492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94;p60">
              <a:extLst>
                <a:ext uri="{FF2B5EF4-FFF2-40B4-BE49-F238E27FC236}">
                  <a16:creationId xmlns:a16="http://schemas.microsoft.com/office/drawing/2014/main" id="{634A08B8-0F16-CD95-BAC7-700F2F87403F}"/>
                </a:ext>
              </a:extLst>
            </p:cNvPr>
            <p:cNvSpPr/>
            <p:nvPr/>
          </p:nvSpPr>
          <p:spPr>
            <a:xfrm>
              <a:off x="1568512" y="3846631"/>
              <a:ext cx="462528" cy="365667"/>
            </a:xfrm>
            <a:custGeom>
              <a:avLst/>
              <a:gdLst/>
              <a:ahLst/>
              <a:cxnLst/>
              <a:rect l="l" t="t" r="r" b="b"/>
              <a:pathLst>
                <a:path w="20032" h="15837" extrusionOk="0">
                  <a:moveTo>
                    <a:pt x="17539" y="0"/>
                  </a:moveTo>
                  <a:lnTo>
                    <a:pt x="1" y="12280"/>
                  </a:lnTo>
                  <a:lnTo>
                    <a:pt x="2493" y="15836"/>
                  </a:lnTo>
                  <a:lnTo>
                    <a:pt x="20031" y="3587"/>
                  </a:lnTo>
                  <a:lnTo>
                    <a:pt x="1753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795;p60">
              <a:extLst>
                <a:ext uri="{FF2B5EF4-FFF2-40B4-BE49-F238E27FC236}">
                  <a16:creationId xmlns:a16="http://schemas.microsoft.com/office/drawing/2014/main" id="{A3B4FF87-9410-BE49-482C-089B4ED3D9CD}"/>
                </a:ext>
              </a:extLst>
            </p:cNvPr>
            <p:cNvSpPr/>
            <p:nvPr/>
          </p:nvSpPr>
          <p:spPr>
            <a:xfrm>
              <a:off x="1878714" y="3847323"/>
              <a:ext cx="152321" cy="148096"/>
            </a:xfrm>
            <a:custGeom>
              <a:avLst/>
              <a:gdLst/>
              <a:ahLst/>
              <a:cxnLst/>
              <a:rect l="l" t="t" r="r" b="b"/>
              <a:pathLst>
                <a:path w="6597" h="6414" extrusionOk="0">
                  <a:moveTo>
                    <a:pt x="4104" y="1"/>
                  </a:moveTo>
                  <a:lnTo>
                    <a:pt x="1" y="2858"/>
                  </a:lnTo>
                  <a:lnTo>
                    <a:pt x="2493" y="6414"/>
                  </a:lnTo>
                  <a:lnTo>
                    <a:pt x="6596" y="3557"/>
                  </a:lnTo>
                  <a:lnTo>
                    <a:pt x="410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796;p60">
              <a:extLst>
                <a:ext uri="{FF2B5EF4-FFF2-40B4-BE49-F238E27FC236}">
                  <a16:creationId xmlns:a16="http://schemas.microsoft.com/office/drawing/2014/main" id="{A66DDDFF-A5E0-56AF-DAEF-450A44ED8804}"/>
                </a:ext>
              </a:extLst>
            </p:cNvPr>
            <p:cNvSpPr/>
            <p:nvPr/>
          </p:nvSpPr>
          <p:spPr>
            <a:xfrm>
              <a:off x="1402178" y="3638895"/>
              <a:ext cx="581138" cy="477259"/>
            </a:xfrm>
            <a:custGeom>
              <a:avLst/>
              <a:gdLst/>
              <a:ahLst/>
              <a:cxnLst/>
              <a:rect l="l" t="t" r="r" b="b"/>
              <a:pathLst>
                <a:path w="25169" h="20670" extrusionOk="0">
                  <a:moveTo>
                    <a:pt x="20974" y="0"/>
                  </a:moveTo>
                  <a:lnTo>
                    <a:pt x="1" y="14681"/>
                  </a:lnTo>
                  <a:lnTo>
                    <a:pt x="4195" y="20669"/>
                  </a:lnTo>
                  <a:lnTo>
                    <a:pt x="25169" y="5988"/>
                  </a:lnTo>
                  <a:lnTo>
                    <a:pt x="2097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797;p60">
              <a:extLst>
                <a:ext uri="{FF2B5EF4-FFF2-40B4-BE49-F238E27FC236}">
                  <a16:creationId xmlns:a16="http://schemas.microsoft.com/office/drawing/2014/main" id="{F378BA62-EF43-0A38-591C-ED67B81C0D85}"/>
                </a:ext>
              </a:extLst>
            </p:cNvPr>
            <p:cNvSpPr/>
            <p:nvPr/>
          </p:nvSpPr>
          <p:spPr>
            <a:xfrm>
              <a:off x="1402894" y="3638895"/>
              <a:ext cx="484278" cy="338999"/>
            </a:xfrm>
            <a:custGeom>
              <a:avLst/>
              <a:gdLst/>
              <a:ahLst/>
              <a:cxnLst/>
              <a:rect l="l" t="t" r="r" b="b"/>
              <a:pathLst>
                <a:path w="20974" h="14682" extrusionOk="0">
                  <a:moveTo>
                    <a:pt x="20973" y="0"/>
                  </a:moveTo>
                  <a:lnTo>
                    <a:pt x="17356" y="91"/>
                  </a:lnTo>
                  <a:lnTo>
                    <a:pt x="9332" y="5714"/>
                  </a:lnTo>
                  <a:lnTo>
                    <a:pt x="1307" y="11338"/>
                  </a:lnTo>
                  <a:lnTo>
                    <a:pt x="0" y="14681"/>
                  </a:lnTo>
                  <a:lnTo>
                    <a:pt x="10487" y="7356"/>
                  </a:lnTo>
                  <a:lnTo>
                    <a:pt x="209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798;p60">
              <a:extLst>
                <a:ext uri="{FF2B5EF4-FFF2-40B4-BE49-F238E27FC236}">
                  <a16:creationId xmlns:a16="http://schemas.microsoft.com/office/drawing/2014/main" id="{71F754B0-D943-3000-8CD0-EE3068DDD95E}"/>
                </a:ext>
              </a:extLst>
            </p:cNvPr>
            <p:cNvSpPr/>
            <p:nvPr/>
          </p:nvSpPr>
          <p:spPr>
            <a:xfrm>
              <a:off x="1553781" y="4192626"/>
              <a:ext cx="198638" cy="241446"/>
            </a:xfrm>
            <a:custGeom>
              <a:avLst/>
              <a:gdLst/>
              <a:ahLst/>
              <a:cxnLst/>
              <a:rect l="l" t="t" r="r" b="b"/>
              <a:pathLst>
                <a:path w="8603" h="10457" extrusionOk="0">
                  <a:moveTo>
                    <a:pt x="2554" y="0"/>
                  </a:moveTo>
                  <a:lnTo>
                    <a:pt x="0" y="1794"/>
                  </a:lnTo>
                  <a:lnTo>
                    <a:pt x="3040" y="6110"/>
                  </a:lnTo>
                  <a:lnTo>
                    <a:pt x="6049" y="10456"/>
                  </a:lnTo>
                  <a:lnTo>
                    <a:pt x="8602" y="8663"/>
                  </a:lnTo>
                  <a:lnTo>
                    <a:pt x="5563" y="4347"/>
                  </a:lnTo>
                  <a:lnTo>
                    <a:pt x="255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799;p60">
              <a:extLst>
                <a:ext uri="{FF2B5EF4-FFF2-40B4-BE49-F238E27FC236}">
                  <a16:creationId xmlns:a16="http://schemas.microsoft.com/office/drawing/2014/main" id="{C7326B36-8823-2DF3-92DB-1B93EF8C68C7}"/>
                </a:ext>
              </a:extLst>
            </p:cNvPr>
            <p:cNvSpPr/>
            <p:nvPr/>
          </p:nvSpPr>
          <p:spPr>
            <a:xfrm>
              <a:off x="1574123" y="4229823"/>
              <a:ext cx="167052" cy="204249"/>
            </a:xfrm>
            <a:custGeom>
              <a:avLst/>
              <a:gdLst/>
              <a:ahLst/>
              <a:cxnLst/>
              <a:rect l="l" t="t" r="r" b="b"/>
              <a:pathLst>
                <a:path w="7235" h="8846" extrusionOk="0">
                  <a:moveTo>
                    <a:pt x="2037" y="0"/>
                  </a:moveTo>
                  <a:lnTo>
                    <a:pt x="1" y="1429"/>
                  </a:lnTo>
                  <a:lnTo>
                    <a:pt x="2584" y="5137"/>
                  </a:lnTo>
                  <a:lnTo>
                    <a:pt x="5168" y="8845"/>
                  </a:lnTo>
                  <a:lnTo>
                    <a:pt x="7235" y="7417"/>
                  </a:lnTo>
                  <a:lnTo>
                    <a:pt x="4621" y="3708"/>
                  </a:lnTo>
                  <a:lnTo>
                    <a:pt x="203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800;p60">
              <a:extLst>
                <a:ext uri="{FF2B5EF4-FFF2-40B4-BE49-F238E27FC236}">
                  <a16:creationId xmlns:a16="http://schemas.microsoft.com/office/drawing/2014/main" id="{D94AB157-8A9D-6A1A-9840-4E51A6E94998}"/>
                </a:ext>
              </a:extLst>
            </p:cNvPr>
            <p:cNvSpPr/>
            <p:nvPr/>
          </p:nvSpPr>
          <p:spPr>
            <a:xfrm>
              <a:off x="720034" y="4274732"/>
              <a:ext cx="945374" cy="712540"/>
            </a:xfrm>
            <a:custGeom>
              <a:avLst/>
              <a:gdLst/>
              <a:ahLst/>
              <a:cxnLst/>
              <a:rect l="l" t="t" r="r" b="b"/>
              <a:pathLst>
                <a:path w="40944" h="30860" extrusionOk="0">
                  <a:moveTo>
                    <a:pt x="37357" y="0"/>
                  </a:moveTo>
                  <a:lnTo>
                    <a:pt x="2493" y="22858"/>
                  </a:lnTo>
                  <a:cubicBezTo>
                    <a:pt x="487" y="24226"/>
                    <a:pt x="0" y="26992"/>
                    <a:pt x="1398" y="28967"/>
                  </a:cubicBezTo>
                  <a:cubicBezTo>
                    <a:pt x="2258" y="30201"/>
                    <a:pt x="3623" y="30859"/>
                    <a:pt x="5013" y="30859"/>
                  </a:cubicBezTo>
                  <a:cubicBezTo>
                    <a:pt x="5884" y="30859"/>
                    <a:pt x="6765" y="30600"/>
                    <a:pt x="7538" y="30062"/>
                  </a:cubicBezTo>
                  <a:lnTo>
                    <a:pt x="40943" y="5137"/>
                  </a:lnTo>
                  <a:lnTo>
                    <a:pt x="39150" y="2554"/>
                  </a:lnTo>
                  <a:lnTo>
                    <a:pt x="37357"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801;p60">
              <a:extLst>
                <a:ext uri="{FF2B5EF4-FFF2-40B4-BE49-F238E27FC236}">
                  <a16:creationId xmlns:a16="http://schemas.microsoft.com/office/drawing/2014/main" id="{95136FC0-E4D5-2D65-DCAC-175CBB1BA859}"/>
                </a:ext>
              </a:extLst>
            </p:cNvPr>
            <p:cNvSpPr/>
            <p:nvPr/>
          </p:nvSpPr>
          <p:spPr>
            <a:xfrm>
              <a:off x="786692" y="4349126"/>
              <a:ext cx="842210" cy="635167"/>
            </a:xfrm>
            <a:custGeom>
              <a:avLst/>
              <a:gdLst/>
              <a:ahLst/>
              <a:cxnLst/>
              <a:rect l="l" t="t" r="r" b="b"/>
              <a:pathLst>
                <a:path w="36476" h="27509" extrusionOk="0">
                  <a:moveTo>
                    <a:pt x="34318" y="0"/>
                  </a:moveTo>
                  <a:lnTo>
                    <a:pt x="2554" y="21034"/>
                  </a:lnTo>
                  <a:cubicBezTo>
                    <a:pt x="670" y="22311"/>
                    <a:pt x="1" y="24651"/>
                    <a:pt x="1095" y="26232"/>
                  </a:cubicBezTo>
                  <a:cubicBezTo>
                    <a:pt x="1612" y="26931"/>
                    <a:pt x="2402" y="27417"/>
                    <a:pt x="3284" y="27508"/>
                  </a:cubicBezTo>
                  <a:cubicBezTo>
                    <a:pt x="3770" y="27356"/>
                    <a:pt x="4226" y="27113"/>
                    <a:pt x="4621" y="26840"/>
                  </a:cubicBezTo>
                  <a:lnTo>
                    <a:pt x="36476" y="3070"/>
                  </a:lnTo>
                  <a:lnTo>
                    <a:pt x="35716" y="2006"/>
                  </a:lnTo>
                  <a:lnTo>
                    <a:pt x="34318"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802;p60">
              <a:extLst>
                <a:ext uri="{FF2B5EF4-FFF2-40B4-BE49-F238E27FC236}">
                  <a16:creationId xmlns:a16="http://schemas.microsoft.com/office/drawing/2014/main" id="{90E8D17E-4B4A-8A42-5A17-BCEE7ED930DA}"/>
                </a:ext>
              </a:extLst>
            </p:cNvPr>
            <p:cNvSpPr/>
            <p:nvPr/>
          </p:nvSpPr>
          <p:spPr>
            <a:xfrm>
              <a:off x="1487100" y="4264203"/>
              <a:ext cx="175480" cy="207759"/>
            </a:xfrm>
            <a:custGeom>
              <a:avLst/>
              <a:gdLst/>
              <a:ahLst/>
              <a:cxnLst/>
              <a:rect l="l" t="t" r="r" b="b"/>
              <a:pathLst>
                <a:path w="7600" h="8998" extrusionOk="0">
                  <a:moveTo>
                    <a:pt x="2554" y="1"/>
                  </a:moveTo>
                  <a:lnTo>
                    <a:pt x="1" y="1794"/>
                  </a:lnTo>
                  <a:lnTo>
                    <a:pt x="2524" y="5411"/>
                  </a:lnTo>
                  <a:lnTo>
                    <a:pt x="5046" y="8998"/>
                  </a:lnTo>
                  <a:lnTo>
                    <a:pt x="7600" y="7235"/>
                  </a:lnTo>
                  <a:lnTo>
                    <a:pt x="5077" y="3618"/>
                  </a:lnTo>
                  <a:lnTo>
                    <a:pt x="255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803;p60">
              <a:extLst>
                <a:ext uri="{FF2B5EF4-FFF2-40B4-BE49-F238E27FC236}">
                  <a16:creationId xmlns:a16="http://schemas.microsoft.com/office/drawing/2014/main" id="{4AEAADC0-57C2-4DCC-136D-6A6C4939CE06}"/>
                </a:ext>
              </a:extLst>
            </p:cNvPr>
            <p:cNvSpPr/>
            <p:nvPr/>
          </p:nvSpPr>
          <p:spPr>
            <a:xfrm>
              <a:off x="1487100" y="4264203"/>
              <a:ext cx="88456" cy="83538"/>
            </a:xfrm>
            <a:custGeom>
              <a:avLst/>
              <a:gdLst/>
              <a:ahLst/>
              <a:cxnLst/>
              <a:rect l="l" t="t" r="r" b="b"/>
              <a:pathLst>
                <a:path w="3831" h="3618" extrusionOk="0">
                  <a:moveTo>
                    <a:pt x="2554" y="1"/>
                  </a:moveTo>
                  <a:lnTo>
                    <a:pt x="1" y="1794"/>
                  </a:lnTo>
                  <a:lnTo>
                    <a:pt x="639" y="2706"/>
                  </a:lnTo>
                  <a:lnTo>
                    <a:pt x="1277" y="3618"/>
                  </a:lnTo>
                  <a:lnTo>
                    <a:pt x="3831" y="1855"/>
                  </a:lnTo>
                  <a:lnTo>
                    <a:pt x="3192" y="943"/>
                  </a:lnTo>
                  <a:lnTo>
                    <a:pt x="2554"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804;p60">
              <a:extLst>
                <a:ext uri="{FF2B5EF4-FFF2-40B4-BE49-F238E27FC236}">
                  <a16:creationId xmlns:a16="http://schemas.microsoft.com/office/drawing/2014/main" id="{3A516E8B-12E1-9F38-3313-F58DE0A16E5A}"/>
                </a:ext>
              </a:extLst>
            </p:cNvPr>
            <p:cNvSpPr/>
            <p:nvPr/>
          </p:nvSpPr>
          <p:spPr>
            <a:xfrm>
              <a:off x="1153047" y="4455799"/>
              <a:ext cx="235836" cy="249874"/>
            </a:xfrm>
            <a:custGeom>
              <a:avLst/>
              <a:gdLst/>
              <a:ahLst/>
              <a:cxnLst/>
              <a:rect l="l" t="t" r="r" b="b"/>
              <a:pathLst>
                <a:path w="10214" h="10822" extrusionOk="0">
                  <a:moveTo>
                    <a:pt x="5168" y="1"/>
                  </a:moveTo>
                  <a:lnTo>
                    <a:pt x="0" y="3618"/>
                  </a:lnTo>
                  <a:lnTo>
                    <a:pt x="2523" y="7235"/>
                  </a:lnTo>
                  <a:lnTo>
                    <a:pt x="5046" y="10821"/>
                  </a:lnTo>
                  <a:lnTo>
                    <a:pt x="10213" y="7235"/>
                  </a:lnTo>
                  <a:lnTo>
                    <a:pt x="7691" y="3618"/>
                  </a:lnTo>
                  <a:lnTo>
                    <a:pt x="51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805;p60">
              <a:extLst>
                <a:ext uri="{FF2B5EF4-FFF2-40B4-BE49-F238E27FC236}">
                  <a16:creationId xmlns:a16="http://schemas.microsoft.com/office/drawing/2014/main" id="{5FFDCC10-FA02-8E7D-1D27-E325FCFD0B0C}"/>
                </a:ext>
              </a:extLst>
            </p:cNvPr>
            <p:cNvSpPr/>
            <p:nvPr/>
          </p:nvSpPr>
          <p:spPr>
            <a:xfrm>
              <a:off x="1153047" y="4455799"/>
              <a:ext cx="148811" cy="125653"/>
            </a:xfrm>
            <a:custGeom>
              <a:avLst/>
              <a:gdLst/>
              <a:ahLst/>
              <a:cxnLst/>
              <a:rect l="l" t="t" r="r" b="b"/>
              <a:pathLst>
                <a:path w="6445" h="5442" extrusionOk="0">
                  <a:moveTo>
                    <a:pt x="5168" y="1"/>
                  </a:moveTo>
                  <a:lnTo>
                    <a:pt x="0" y="3618"/>
                  </a:lnTo>
                  <a:lnTo>
                    <a:pt x="639" y="4529"/>
                  </a:lnTo>
                  <a:lnTo>
                    <a:pt x="1277" y="5441"/>
                  </a:lnTo>
                  <a:lnTo>
                    <a:pt x="6444" y="1855"/>
                  </a:lnTo>
                  <a:lnTo>
                    <a:pt x="5806" y="943"/>
                  </a:lnTo>
                  <a:lnTo>
                    <a:pt x="51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806;p60">
              <a:extLst>
                <a:ext uri="{FF2B5EF4-FFF2-40B4-BE49-F238E27FC236}">
                  <a16:creationId xmlns:a16="http://schemas.microsoft.com/office/drawing/2014/main" id="{AEF1203A-FB5E-DD90-882F-834DBFDA9512}"/>
                </a:ext>
              </a:extLst>
            </p:cNvPr>
            <p:cNvSpPr/>
            <p:nvPr/>
          </p:nvSpPr>
          <p:spPr>
            <a:xfrm>
              <a:off x="1456230" y="4872678"/>
              <a:ext cx="1266140" cy="115819"/>
            </a:xfrm>
            <a:custGeom>
              <a:avLst/>
              <a:gdLst/>
              <a:ahLst/>
              <a:cxnLst/>
              <a:rect l="l" t="t" r="r" b="b"/>
              <a:pathLst>
                <a:path w="54835" h="5016" extrusionOk="0">
                  <a:moveTo>
                    <a:pt x="0" y="0"/>
                  </a:moveTo>
                  <a:lnTo>
                    <a:pt x="0" y="4985"/>
                  </a:lnTo>
                  <a:lnTo>
                    <a:pt x="54834" y="5016"/>
                  </a:lnTo>
                  <a:lnTo>
                    <a:pt x="54834" y="31"/>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807;p60">
              <a:extLst>
                <a:ext uri="{FF2B5EF4-FFF2-40B4-BE49-F238E27FC236}">
                  <a16:creationId xmlns:a16="http://schemas.microsoft.com/office/drawing/2014/main" id="{8C865ED7-6498-54A6-F0AF-B67DB3F05730}"/>
                </a:ext>
              </a:extLst>
            </p:cNvPr>
            <p:cNvSpPr/>
            <p:nvPr/>
          </p:nvSpPr>
          <p:spPr>
            <a:xfrm>
              <a:off x="1456230" y="4872678"/>
              <a:ext cx="254769" cy="115817"/>
            </a:xfrm>
            <a:custGeom>
              <a:avLst/>
              <a:gdLst/>
              <a:ahLst/>
              <a:cxnLst/>
              <a:rect l="l" t="t" r="r" b="b"/>
              <a:pathLst>
                <a:path w="11034" h="5016" extrusionOk="0">
                  <a:moveTo>
                    <a:pt x="0" y="0"/>
                  </a:moveTo>
                  <a:lnTo>
                    <a:pt x="0" y="4985"/>
                  </a:lnTo>
                  <a:lnTo>
                    <a:pt x="11034" y="5016"/>
                  </a:lnTo>
                  <a:lnTo>
                    <a:pt x="1103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808;p60">
              <a:extLst>
                <a:ext uri="{FF2B5EF4-FFF2-40B4-BE49-F238E27FC236}">
                  <a16:creationId xmlns:a16="http://schemas.microsoft.com/office/drawing/2014/main" id="{5BE0F909-B751-9757-4955-D080DE25E2B0}"/>
                </a:ext>
              </a:extLst>
            </p:cNvPr>
            <p:cNvSpPr/>
            <p:nvPr/>
          </p:nvSpPr>
          <p:spPr>
            <a:xfrm>
              <a:off x="1781856" y="4872678"/>
              <a:ext cx="79335" cy="115817"/>
            </a:xfrm>
            <a:custGeom>
              <a:avLst/>
              <a:gdLst/>
              <a:ahLst/>
              <a:cxnLst/>
              <a:rect l="l" t="t" r="r" b="b"/>
              <a:pathLst>
                <a:path w="3436" h="5016" extrusionOk="0">
                  <a:moveTo>
                    <a:pt x="1" y="0"/>
                  </a:moveTo>
                  <a:lnTo>
                    <a:pt x="1" y="5016"/>
                  </a:lnTo>
                  <a:lnTo>
                    <a:pt x="3436" y="5016"/>
                  </a:lnTo>
                  <a:lnTo>
                    <a:pt x="343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809;p60">
              <a:extLst>
                <a:ext uri="{FF2B5EF4-FFF2-40B4-BE49-F238E27FC236}">
                  <a16:creationId xmlns:a16="http://schemas.microsoft.com/office/drawing/2014/main" id="{CB027E68-B27C-6154-F949-0873F5E1758C}"/>
                </a:ext>
              </a:extLst>
            </p:cNvPr>
            <p:cNvSpPr/>
            <p:nvPr/>
          </p:nvSpPr>
          <p:spPr>
            <a:xfrm>
              <a:off x="1510258" y="4662126"/>
              <a:ext cx="1158028" cy="93374"/>
            </a:xfrm>
            <a:custGeom>
              <a:avLst/>
              <a:gdLst/>
              <a:ahLst/>
              <a:cxnLst/>
              <a:rect l="l" t="t" r="r" b="b"/>
              <a:pathLst>
                <a:path w="50154" h="4044" extrusionOk="0">
                  <a:moveTo>
                    <a:pt x="5898" y="1"/>
                  </a:moveTo>
                  <a:lnTo>
                    <a:pt x="1" y="4043"/>
                  </a:lnTo>
                  <a:lnTo>
                    <a:pt x="50154" y="4043"/>
                  </a:lnTo>
                  <a:lnTo>
                    <a:pt x="4425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810;p60">
              <a:extLst>
                <a:ext uri="{FF2B5EF4-FFF2-40B4-BE49-F238E27FC236}">
                  <a16:creationId xmlns:a16="http://schemas.microsoft.com/office/drawing/2014/main" id="{21DEA715-514B-7885-A838-30C103ADCED1}"/>
                </a:ext>
              </a:extLst>
            </p:cNvPr>
            <p:cNvSpPr/>
            <p:nvPr/>
          </p:nvSpPr>
          <p:spPr>
            <a:xfrm>
              <a:off x="1456230" y="4904264"/>
              <a:ext cx="1266110" cy="53360"/>
            </a:xfrm>
            <a:custGeom>
              <a:avLst/>
              <a:gdLst/>
              <a:ahLst/>
              <a:cxnLst/>
              <a:rect l="l" t="t" r="r" b="b"/>
              <a:pathLst>
                <a:path w="54835" h="2311" extrusionOk="0">
                  <a:moveTo>
                    <a:pt x="0" y="0"/>
                  </a:moveTo>
                  <a:lnTo>
                    <a:pt x="0" y="2280"/>
                  </a:lnTo>
                  <a:lnTo>
                    <a:pt x="54834" y="2310"/>
                  </a:lnTo>
                  <a:lnTo>
                    <a:pt x="54834" y="31"/>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811;p60">
              <a:extLst>
                <a:ext uri="{FF2B5EF4-FFF2-40B4-BE49-F238E27FC236}">
                  <a16:creationId xmlns:a16="http://schemas.microsoft.com/office/drawing/2014/main" id="{B37E92EF-AE19-4573-DABC-71F4E203495C}"/>
                </a:ext>
              </a:extLst>
            </p:cNvPr>
            <p:cNvSpPr/>
            <p:nvPr/>
          </p:nvSpPr>
          <p:spPr>
            <a:xfrm>
              <a:off x="2308933" y="4904957"/>
              <a:ext cx="320735" cy="51951"/>
            </a:xfrm>
            <a:custGeom>
              <a:avLst/>
              <a:gdLst/>
              <a:ahLst/>
              <a:cxnLst/>
              <a:rect l="l" t="t" r="r" b="b"/>
              <a:pathLst>
                <a:path w="13891" h="2250" extrusionOk="0">
                  <a:moveTo>
                    <a:pt x="0" y="1"/>
                  </a:moveTo>
                  <a:lnTo>
                    <a:pt x="0" y="2250"/>
                  </a:lnTo>
                  <a:lnTo>
                    <a:pt x="13891" y="2250"/>
                  </a:lnTo>
                  <a:lnTo>
                    <a:pt x="1389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812;p60">
              <a:extLst>
                <a:ext uri="{FF2B5EF4-FFF2-40B4-BE49-F238E27FC236}">
                  <a16:creationId xmlns:a16="http://schemas.microsoft.com/office/drawing/2014/main" id="{2B056025-76CE-7235-82B8-A0811BD9C26B}"/>
                </a:ext>
              </a:extLst>
            </p:cNvPr>
            <p:cNvSpPr/>
            <p:nvPr/>
          </p:nvSpPr>
          <p:spPr>
            <a:xfrm>
              <a:off x="2151720" y="4904957"/>
              <a:ext cx="85639" cy="51951"/>
            </a:xfrm>
            <a:custGeom>
              <a:avLst/>
              <a:gdLst/>
              <a:ahLst/>
              <a:cxnLst/>
              <a:rect l="l" t="t" r="r" b="b"/>
              <a:pathLst>
                <a:path w="3709" h="2250" extrusionOk="0">
                  <a:moveTo>
                    <a:pt x="0" y="1"/>
                  </a:moveTo>
                  <a:lnTo>
                    <a:pt x="0" y="2250"/>
                  </a:lnTo>
                  <a:lnTo>
                    <a:pt x="3709" y="2250"/>
                  </a:lnTo>
                  <a:lnTo>
                    <a:pt x="37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813;p60">
              <a:extLst>
                <a:ext uri="{FF2B5EF4-FFF2-40B4-BE49-F238E27FC236}">
                  <a16:creationId xmlns:a16="http://schemas.microsoft.com/office/drawing/2014/main" id="{B86969DB-90C7-D8F8-6B85-9A602B594447}"/>
                </a:ext>
              </a:extLst>
            </p:cNvPr>
            <p:cNvSpPr/>
            <p:nvPr/>
          </p:nvSpPr>
          <p:spPr>
            <a:xfrm>
              <a:off x="1456230" y="4904264"/>
              <a:ext cx="296191" cy="52644"/>
            </a:xfrm>
            <a:custGeom>
              <a:avLst/>
              <a:gdLst/>
              <a:ahLst/>
              <a:cxnLst/>
              <a:rect l="l" t="t" r="r" b="b"/>
              <a:pathLst>
                <a:path w="12828" h="2280" extrusionOk="0">
                  <a:moveTo>
                    <a:pt x="0" y="0"/>
                  </a:moveTo>
                  <a:lnTo>
                    <a:pt x="0" y="2280"/>
                  </a:lnTo>
                  <a:lnTo>
                    <a:pt x="12827" y="2280"/>
                  </a:lnTo>
                  <a:lnTo>
                    <a:pt x="12827" y="31"/>
                  </a:lnTo>
                  <a:lnTo>
                    <a:pt x="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814;p60">
              <a:extLst>
                <a:ext uri="{FF2B5EF4-FFF2-40B4-BE49-F238E27FC236}">
                  <a16:creationId xmlns:a16="http://schemas.microsoft.com/office/drawing/2014/main" id="{079111D7-E84B-EC9F-7E97-C6A1CB3D6903}"/>
                </a:ext>
              </a:extLst>
            </p:cNvPr>
            <p:cNvSpPr/>
            <p:nvPr/>
          </p:nvSpPr>
          <p:spPr>
            <a:xfrm>
              <a:off x="1509566" y="4754784"/>
              <a:ext cx="1158749" cy="116512"/>
            </a:xfrm>
            <a:custGeom>
              <a:avLst/>
              <a:gdLst/>
              <a:ahLst/>
              <a:cxnLst/>
              <a:rect l="l" t="t" r="r" b="b"/>
              <a:pathLst>
                <a:path w="50184" h="5046" extrusionOk="0">
                  <a:moveTo>
                    <a:pt x="0" y="0"/>
                  </a:moveTo>
                  <a:lnTo>
                    <a:pt x="0" y="5015"/>
                  </a:lnTo>
                  <a:lnTo>
                    <a:pt x="50184" y="5046"/>
                  </a:lnTo>
                  <a:lnTo>
                    <a:pt x="50184" y="30"/>
                  </a:lnTo>
                  <a:lnTo>
                    <a:pt x="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815;p60">
              <a:extLst>
                <a:ext uri="{FF2B5EF4-FFF2-40B4-BE49-F238E27FC236}">
                  <a16:creationId xmlns:a16="http://schemas.microsoft.com/office/drawing/2014/main" id="{A60A3B6E-B955-81FD-3CF4-6A7940903EBE}"/>
                </a:ext>
              </a:extLst>
            </p:cNvPr>
            <p:cNvSpPr/>
            <p:nvPr/>
          </p:nvSpPr>
          <p:spPr>
            <a:xfrm>
              <a:off x="1510258" y="4755476"/>
              <a:ext cx="338307" cy="115817"/>
            </a:xfrm>
            <a:custGeom>
              <a:avLst/>
              <a:gdLst/>
              <a:ahLst/>
              <a:cxnLst/>
              <a:rect l="l" t="t" r="r" b="b"/>
              <a:pathLst>
                <a:path w="14652" h="5016" extrusionOk="0">
                  <a:moveTo>
                    <a:pt x="1" y="0"/>
                  </a:moveTo>
                  <a:lnTo>
                    <a:pt x="1" y="4985"/>
                  </a:lnTo>
                  <a:lnTo>
                    <a:pt x="14652" y="5016"/>
                  </a:lnTo>
                  <a:lnTo>
                    <a:pt x="1465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816;p60">
              <a:extLst>
                <a:ext uri="{FF2B5EF4-FFF2-40B4-BE49-F238E27FC236}">
                  <a16:creationId xmlns:a16="http://schemas.microsoft.com/office/drawing/2014/main" id="{91BAE04A-9033-0986-61D4-1167DB85294C}"/>
                </a:ext>
              </a:extLst>
            </p:cNvPr>
            <p:cNvSpPr/>
            <p:nvPr/>
          </p:nvSpPr>
          <p:spPr>
            <a:xfrm>
              <a:off x="1510258" y="4787063"/>
              <a:ext cx="1158744" cy="52644"/>
            </a:xfrm>
            <a:custGeom>
              <a:avLst/>
              <a:gdLst/>
              <a:ahLst/>
              <a:cxnLst/>
              <a:rect l="l" t="t" r="r" b="b"/>
              <a:pathLst>
                <a:path w="50185" h="2280" extrusionOk="0">
                  <a:moveTo>
                    <a:pt x="1" y="0"/>
                  </a:moveTo>
                  <a:lnTo>
                    <a:pt x="1" y="2249"/>
                  </a:lnTo>
                  <a:lnTo>
                    <a:pt x="50184" y="2280"/>
                  </a:lnTo>
                  <a:lnTo>
                    <a:pt x="50184" y="31"/>
                  </a:lnTo>
                  <a:lnTo>
                    <a:pt x="1"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817;p60">
              <a:extLst>
                <a:ext uri="{FF2B5EF4-FFF2-40B4-BE49-F238E27FC236}">
                  <a16:creationId xmlns:a16="http://schemas.microsoft.com/office/drawing/2014/main" id="{9646CF5B-9A04-555E-0302-0A0EBA9C22C2}"/>
                </a:ext>
              </a:extLst>
            </p:cNvPr>
            <p:cNvSpPr/>
            <p:nvPr/>
          </p:nvSpPr>
          <p:spPr>
            <a:xfrm>
              <a:off x="1509566" y="4786347"/>
              <a:ext cx="359364" cy="52667"/>
            </a:xfrm>
            <a:custGeom>
              <a:avLst/>
              <a:gdLst/>
              <a:ahLst/>
              <a:cxnLst/>
              <a:rect l="l" t="t" r="r" b="b"/>
              <a:pathLst>
                <a:path w="15564" h="2281" extrusionOk="0">
                  <a:moveTo>
                    <a:pt x="0" y="1"/>
                  </a:moveTo>
                  <a:lnTo>
                    <a:pt x="0" y="2280"/>
                  </a:lnTo>
                  <a:lnTo>
                    <a:pt x="15563" y="2280"/>
                  </a:lnTo>
                  <a:lnTo>
                    <a:pt x="15563" y="31"/>
                  </a:lnTo>
                  <a:lnTo>
                    <a:pt x="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818;p60">
              <a:extLst>
                <a:ext uri="{FF2B5EF4-FFF2-40B4-BE49-F238E27FC236}">
                  <a16:creationId xmlns:a16="http://schemas.microsoft.com/office/drawing/2014/main" id="{76B39A5D-6B64-4C98-2481-E4B7718066A7}"/>
                </a:ext>
              </a:extLst>
            </p:cNvPr>
            <p:cNvSpPr/>
            <p:nvPr/>
          </p:nvSpPr>
          <p:spPr>
            <a:xfrm>
              <a:off x="1418318" y="3661338"/>
              <a:ext cx="541840" cy="421821"/>
            </a:xfrm>
            <a:custGeom>
              <a:avLst/>
              <a:gdLst/>
              <a:ahLst/>
              <a:cxnLst/>
              <a:rect l="l" t="t" r="r" b="b"/>
              <a:pathLst>
                <a:path w="23467" h="18269" extrusionOk="0">
                  <a:moveTo>
                    <a:pt x="20974" y="1"/>
                  </a:moveTo>
                  <a:lnTo>
                    <a:pt x="1" y="14682"/>
                  </a:lnTo>
                  <a:lnTo>
                    <a:pt x="2493" y="18268"/>
                  </a:lnTo>
                  <a:lnTo>
                    <a:pt x="23466" y="3587"/>
                  </a:lnTo>
                  <a:lnTo>
                    <a:pt x="2097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8712036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06">
          <a:extLst>
            <a:ext uri="{FF2B5EF4-FFF2-40B4-BE49-F238E27FC236}">
              <a16:creationId xmlns:a16="http://schemas.microsoft.com/office/drawing/2014/main" id="{61FEB17C-D4AB-9F13-5881-27D593113F73}"/>
            </a:ext>
          </a:extLst>
        </p:cNvPr>
        <p:cNvGrpSpPr/>
        <p:nvPr/>
      </p:nvGrpSpPr>
      <p:grpSpPr>
        <a:xfrm>
          <a:off x="0" y="0"/>
          <a:ext cx="0" cy="0"/>
          <a:chOff x="0" y="0"/>
          <a:chExt cx="0" cy="0"/>
        </a:xfrm>
      </p:grpSpPr>
      <p:sp>
        <p:nvSpPr>
          <p:cNvPr id="1607" name="Google Shape;1607;p60">
            <a:extLst>
              <a:ext uri="{FF2B5EF4-FFF2-40B4-BE49-F238E27FC236}">
                <a16:creationId xmlns:a16="http://schemas.microsoft.com/office/drawing/2014/main" id="{AC02A5B5-C9CA-48EC-BEB5-F33FE478D252}"/>
              </a:ext>
            </a:extLst>
          </p:cNvPr>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lvl="0"/>
            <a:r>
              <a:rPr lang="en-US" dirty="0"/>
              <a:t>3</a:t>
            </a:r>
            <a:endParaRPr dirty="0"/>
          </a:p>
        </p:txBody>
      </p:sp>
      <p:sp>
        <p:nvSpPr>
          <p:cNvPr id="1608" name="Google Shape;1608;p60">
            <a:extLst>
              <a:ext uri="{FF2B5EF4-FFF2-40B4-BE49-F238E27FC236}">
                <a16:creationId xmlns:a16="http://schemas.microsoft.com/office/drawing/2014/main" id="{0F45E63C-671A-5172-F60B-1997F1D38D76}"/>
              </a:ext>
            </a:extLst>
          </p:cNvPr>
          <p:cNvSpPr txBox="1">
            <a:spLocks noGrp="1"/>
          </p:cNvSpPr>
          <p:nvPr>
            <p:ph type="body" idx="1"/>
          </p:nvPr>
        </p:nvSpPr>
        <p:spPr>
          <a:xfrm>
            <a:off x="347778" y="1161245"/>
            <a:ext cx="6317182" cy="2821009"/>
          </a:xfrm>
          <a:prstGeom prst="rect">
            <a:avLst/>
          </a:prstGeom>
        </p:spPr>
        <p:txBody>
          <a:bodyPr spcFirstLastPara="1" wrap="square" lIns="91425" tIns="91425" rIns="91425" bIns="91425" anchor="t" anchorCtr="0">
            <a:noAutofit/>
          </a:bodyPr>
          <a:lstStyle/>
          <a:p>
            <a:r>
              <a:rPr lang="en-GB" sz="2400" b="1" dirty="0"/>
              <a:t>Policy Formulation:</a:t>
            </a:r>
            <a:r>
              <a:rPr lang="en-GB" sz="2400" dirty="0"/>
              <a:t> Generate alternative solutions to address the problem. Evaluate the feasibility and effectiveness of each solution. Consider the short-term and long-term impacts of each solution. Choose the best solution and develop a plan for its implementation.</a:t>
            </a:r>
          </a:p>
        </p:txBody>
      </p:sp>
      <p:grpSp>
        <p:nvGrpSpPr>
          <p:cNvPr id="1609" name="Google Shape;1609;p60">
            <a:extLst>
              <a:ext uri="{FF2B5EF4-FFF2-40B4-BE49-F238E27FC236}">
                <a16:creationId xmlns:a16="http://schemas.microsoft.com/office/drawing/2014/main" id="{9553CEC8-EF52-5A4B-160A-82AEC3D64FF2}"/>
              </a:ext>
            </a:extLst>
          </p:cNvPr>
          <p:cNvGrpSpPr/>
          <p:nvPr/>
        </p:nvGrpSpPr>
        <p:grpSpPr>
          <a:xfrm>
            <a:off x="6858881" y="731375"/>
            <a:ext cx="2038063" cy="3901623"/>
            <a:chOff x="6673652" y="1896896"/>
            <a:chExt cx="2038063" cy="3901623"/>
          </a:xfrm>
        </p:grpSpPr>
        <p:sp>
          <p:nvSpPr>
            <p:cNvPr id="1610" name="Google Shape;1610;p60">
              <a:extLst>
                <a:ext uri="{FF2B5EF4-FFF2-40B4-BE49-F238E27FC236}">
                  <a16:creationId xmlns:a16="http://schemas.microsoft.com/office/drawing/2014/main" id="{C76D1E07-C5B9-B916-7B45-17320812E633}"/>
                </a:ext>
              </a:extLst>
            </p:cNvPr>
            <p:cNvSpPr/>
            <p:nvPr/>
          </p:nvSpPr>
          <p:spPr>
            <a:xfrm>
              <a:off x="7001957" y="1896896"/>
              <a:ext cx="1411697" cy="289278"/>
            </a:xfrm>
            <a:custGeom>
              <a:avLst/>
              <a:gdLst/>
              <a:ahLst/>
              <a:cxnLst/>
              <a:rect l="l" t="t" r="r" b="b"/>
              <a:pathLst>
                <a:path w="43618" h="8938" extrusionOk="0">
                  <a:moveTo>
                    <a:pt x="0" y="1"/>
                  </a:moveTo>
                  <a:lnTo>
                    <a:pt x="0" y="8937"/>
                  </a:lnTo>
                  <a:lnTo>
                    <a:pt x="43618" y="8937"/>
                  </a:lnTo>
                  <a:lnTo>
                    <a:pt x="4361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60">
              <a:extLst>
                <a:ext uri="{FF2B5EF4-FFF2-40B4-BE49-F238E27FC236}">
                  <a16:creationId xmlns:a16="http://schemas.microsoft.com/office/drawing/2014/main" id="{8E069172-C0A9-DF44-5552-322D9763EAE0}"/>
                </a:ext>
              </a:extLst>
            </p:cNvPr>
            <p:cNvSpPr/>
            <p:nvPr/>
          </p:nvSpPr>
          <p:spPr>
            <a:xfrm>
              <a:off x="6673652" y="3578464"/>
              <a:ext cx="2038063" cy="570315"/>
            </a:xfrm>
            <a:custGeom>
              <a:avLst/>
              <a:gdLst/>
              <a:ahLst/>
              <a:cxnLst/>
              <a:rect l="l" t="t" r="r" b="b"/>
              <a:pathLst>
                <a:path w="74409" h="20822" extrusionOk="0">
                  <a:moveTo>
                    <a:pt x="12523" y="1"/>
                  </a:moveTo>
                  <a:cubicBezTo>
                    <a:pt x="7477" y="1"/>
                    <a:pt x="304" y="2615"/>
                    <a:pt x="0" y="11247"/>
                  </a:cubicBezTo>
                  <a:cubicBezTo>
                    <a:pt x="304" y="18542"/>
                    <a:pt x="5806" y="20822"/>
                    <a:pt x="10973" y="20822"/>
                  </a:cubicBezTo>
                  <a:cubicBezTo>
                    <a:pt x="12675" y="20822"/>
                    <a:pt x="15958" y="20032"/>
                    <a:pt x="17812" y="17053"/>
                  </a:cubicBezTo>
                  <a:cubicBezTo>
                    <a:pt x="18693" y="15594"/>
                    <a:pt x="19149" y="13952"/>
                    <a:pt x="19180" y="12250"/>
                  </a:cubicBezTo>
                  <a:cubicBezTo>
                    <a:pt x="18997" y="9089"/>
                    <a:pt x="16900" y="6019"/>
                    <a:pt x="12098" y="6019"/>
                  </a:cubicBezTo>
                  <a:cubicBezTo>
                    <a:pt x="7356" y="6019"/>
                    <a:pt x="5958" y="9120"/>
                    <a:pt x="5745" y="11338"/>
                  </a:cubicBezTo>
                  <a:cubicBezTo>
                    <a:pt x="5971" y="13511"/>
                    <a:pt x="7662" y="15447"/>
                    <a:pt x="10213" y="15447"/>
                  </a:cubicBezTo>
                  <a:cubicBezTo>
                    <a:pt x="10411" y="15447"/>
                    <a:pt x="10613" y="15436"/>
                    <a:pt x="10821" y="15411"/>
                  </a:cubicBezTo>
                  <a:cubicBezTo>
                    <a:pt x="12341" y="15259"/>
                    <a:pt x="13617" y="14135"/>
                    <a:pt x="13921" y="12645"/>
                  </a:cubicBezTo>
                  <a:lnTo>
                    <a:pt x="13921" y="12645"/>
                  </a:lnTo>
                  <a:cubicBezTo>
                    <a:pt x="14286" y="14226"/>
                    <a:pt x="13161" y="16263"/>
                    <a:pt x="10821" y="16566"/>
                  </a:cubicBezTo>
                  <a:cubicBezTo>
                    <a:pt x="10590" y="16597"/>
                    <a:pt x="10365" y="16612"/>
                    <a:pt x="10147" y="16612"/>
                  </a:cubicBezTo>
                  <a:cubicBezTo>
                    <a:pt x="7547" y="16612"/>
                    <a:pt x="5855" y="14524"/>
                    <a:pt x="5715" y="12281"/>
                  </a:cubicBezTo>
                  <a:cubicBezTo>
                    <a:pt x="5684" y="11977"/>
                    <a:pt x="5684" y="11642"/>
                    <a:pt x="5715" y="11338"/>
                  </a:cubicBezTo>
                  <a:lnTo>
                    <a:pt x="5715" y="11095"/>
                  </a:lnTo>
                  <a:cubicBezTo>
                    <a:pt x="5593" y="9028"/>
                    <a:pt x="6626" y="4834"/>
                    <a:pt x="12098" y="4834"/>
                  </a:cubicBezTo>
                  <a:cubicBezTo>
                    <a:pt x="17082" y="4834"/>
                    <a:pt x="19119" y="8147"/>
                    <a:pt x="19210" y="11430"/>
                  </a:cubicBezTo>
                  <a:lnTo>
                    <a:pt x="19210" y="12250"/>
                  </a:lnTo>
                  <a:lnTo>
                    <a:pt x="19210" y="12585"/>
                  </a:lnTo>
                  <a:lnTo>
                    <a:pt x="19210" y="13436"/>
                  </a:lnTo>
                  <a:lnTo>
                    <a:pt x="55229" y="13436"/>
                  </a:lnTo>
                  <a:lnTo>
                    <a:pt x="55229" y="12585"/>
                  </a:lnTo>
                  <a:lnTo>
                    <a:pt x="55229" y="12250"/>
                  </a:lnTo>
                  <a:lnTo>
                    <a:pt x="55229" y="11430"/>
                  </a:lnTo>
                  <a:cubicBezTo>
                    <a:pt x="55290" y="8147"/>
                    <a:pt x="57326" y="4834"/>
                    <a:pt x="62311" y="4834"/>
                  </a:cubicBezTo>
                  <a:cubicBezTo>
                    <a:pt x="67783" y="4834"/>
                    <a:pt x="68816" y="9028"/>
                    <a:pt x="68694" y="11095"/>
                  </a:cubicBezTo>
                  <a:lnTo>
                    <a:pt x="68694" y="11338"/>
                  </a:lnTo>
                  <a:cubicBezTo>
                    <a:pt x="68725" y="11642"/>
                    <a:pt x="68725" y="11977"/>
                    <a:pt x="68694" y="12281"/>
                  </a:cubicBezTo>
                  <a:cubicBezTo>
                    <a:pt x="68554" y="14550"/>
                    <a:pt x="66865" y="16612"/>
                    <a:pt x="64269" y="16612"/>
                  </a:cubicBezTo>
                  <a:cubicBezTo>
                    <a:pt x="64049" y="16612"/>
                    <a:pt x="63821" y="16597"/>
                    <a:pt x="63588" y="16566"/>
                  </a:cubicBezTo>
                  <a:cubicBezTo>
                    <a:pt x="61217" y="16263"/>
                    <a:pt x="60123" y="14226"/>
                    <a:pt x="60488" y="12645"/>
                  </a:cubicBezTo>
                  <a:lnTo>
                    <a:pt x="60488" y="12645"/>
                  </a:lnTo>
                  <a:cubicBezTo>
                    <a:pt x="60792" y="14135"/>
                    <a:pt x="62068" y="15259"/>
                    <a:pt x="63588" y="15411"/>
                  </a:cubicBezTo>
                  <a:cubicBezTo>
                    <a:pt x="63796" y="15436"/>
                    <a:pt x="63998" y="15447"/>
                    <a:pt x="64196" y="15447"/>
                  </a:cubicBezTo>
                  <a:cubicBezTo>
                    <a:pt x="66746" y="15447"/>
                    <a:pt x="68438" y="13511"/>
                    <a:pt x="68664" y="11338"/>
                  </a:cubicBezTo>
                  <a:cubicBezTo>
                    <a:pt x="68451" y="9150"/>
                    <a:pt x="67053" y="6019"/>
                    <a:pt x="62311" y="6019"/>
                  </a:cubicBezTo>
                  <a:cubicBezTo>
                    <a:pt x="57509" y="6019"/>
                    <a:pt x="55411" y="9089"/>
                    <a:pt x="55229" y="12250"/>
                  </a:cubicBezTo>
                  <a:cubicBezTo>
                    <a:pt x="55260" y="13952"/>
                    <a:pt x="55715" y="15594"/>
                    <a:pt x="56597" y="17053"/>
                  </a:cubicBezTo>
                  <a:cubicBezTo>
                    <a:pt x="58451" y="20032"/>
                    <a:pt x="61764" y="20822"/>
                    <a:pt x="63436" y="20822"/>
                  </a:cubicBezTo>
                  <a:cubicBezTo>
                    <a:pt x="68603" y="20822"/>
                    <a:pt x="74105" y="18542"/>
                    <a:pt x="74409" y="11247"/>
                  </a:cubicBezTo>
                  <a:cubicBezTo>
                    <a:pt x="74135" y="2615"/>
                    <a:pt x="66931" y="1"/>
                    <a:pt x="619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60">
              <a:extLst>
                <a:ext uri="{FF2B5EF4-FFF2-40B4-BE49-F238E27FC236}">
                  <a16:creationId xmlns:a16="http://schemas.microsoft.com/office/drawing/2014/main" id="{8808A9C1-6DB3-BBDE-1F3D-DAA3B52A2592}"/>
                </a:ext>
              </a:extLst>
            </p:cNvPr>
            <p:cNvSpPr/>
            <p:nvPr/>
          </p:nvSpPr>
          <p:spPr>
            <a:xfrm>
              <a:off x="8185525" y="3900653"/>
              <a:ext cx="876" cy="3369"/>
            </a:xfrm>
            <a:custGeom>
              <a:avLst/>
              <a:gdLst/>
              <a:ahLst/>
              <a:cxnLst/>
              <a:rect l="l" t="t" r="r" b="b"/>
              <a:pathLst>
                <a:path w="32" h="123" extrusionOk="0">
                  <a:moveTo>
                    <a:pt x="1" y="1"/>
                  </a:moveTo>
                  <a:lnTo>
                    <a:pt x="1" y="123"/>
                  </a:lnTo>
                  <a:cubicBezTo>
                    <a:pt x="1" y="92"/>
                    <a:pt x="31" y="31"/>
                    <a:pt x="1" y="1"/>
                  </a:cubicBezTo>
                  <a:close/>
                </a:path>
              </a:pathLst>
            </a:custGeom>
            <a:solidFill>
              <a:srgbClr val="0B3A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60">
              <a:extLst>
                <a:ext uri="{FF2B5EF4-FFF2-40B4-BE49-F238E27FC236}">
                  <a16:creationId xmlns:a16="http://schemas.microsoft.com/office/drawing/2014/main" id="{F6B3C07E-0938-848F-138B-6CEA385CD22F}"/>
                </a:ext>
              </a:extLst>
            </p:cNvPr>
            <p:cNvSpPr/>
            <p:nvPr/>
          </p:nvSpPr>
          <p:spPr>
            <a:xfrm>
              <a:off x="7180668" y="3941094"/>
              <a:ext cx="1007377" cy="103260"/>
            </a:xfrm>
            <a:custGeom>
              <a:avLst/>
              <a:gdLst/>
              <a:ahLst/>
              <a:cxnLst/>
              <a:rect l="l" t="t" r="r" b="b"/>
              <a:pathLst>
                <a:path w="36779" h="3770" extrusionOk="0">
                  <a:moveTo>
                    <a:pt x="2493" y="1"/>
                  </a:moveTo>
                  <a:cubicBezTo>
                    <a:pt x="0" y="1"/>
                    <a:pt x="0" y="3770"/>
                    <a:pt x="2493" y="3770"/>
                  </a:cubicBezTo>
                  <a:lnTo>
                    <a:pt x="34894" y="3770"/>
                  </a:lnTo>
                  <a:cubicBezTo>
                    <a:pt x="35928" y="3770"/>
                    <a:pt x="36779" y="2919"/>
                    <a:pt x="36779" y="1885"/>
                  </a:cubicBezTo>
                  <a:cubicBezTo>
                    <a:pt x="36779" y="852"/>
                    <a:pt x="35928" y="1"/>
                    <a:pt x="3489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60">
              <a:extLst>
                <a:ext uri="{FF2B5EF4-FFF2-40B4-BE49-F238E27FC236}">
                  <a16:creationId xmlns:a16="http://schemas.microsoft.com/office/drawing/2014/main" id="{E3305BF2-FFA5-371D-FCD1-F05D5256E480}"/>
                </a:ext>
              </a:extLst>
            </p:cNvPr>
            <p:cNvSpPr/>
            <p:nvPr/>
          </p:nvSpPr>
          <p:spPr>
            <a:xfrm>
              <a:off x="6830980" y="3879864"/>
              <a:ext cx="27" cy="16653"/>
            </a:xfrm>
            <a:custGeom>
              <a:avLst/>
              <a:gdLst/>
              <a:ahLst/>
              <a:cxnLst/>
              <a:rect l="l" t="t" r="r" b="b"/>
              <a:pathLst>
                <a:path w="1" h="608" extrusionOk="0">
                  <a:moveTo>
                    <a:pt x="1" y="334"/>
                  </a:moveTo>
                  <a:lnTo>
                    <a:pt x="1" y="608"/>
                  </a:lnTo>
                  <a:lnTo>
                    <a:pt x="1" y="578"/>
                  </a:lnTo>
                  <a:lnTo>
                    <a:pt x="1" y="0"/>
                  </a:lnTo>
                  <a:lnTo>
                    <a:pt x="1" y="91"/>
                  </a:lnTo>
                  <a:cubicBezTo>
                    <a:pt x="1" y="122"/>
                    <a:pt x="1" y="243"/>
                    <a:pt x="1" y="334"/>
                  </a:cubicBezTo>
                  <a:close/>
                </a:path>
              </a:pathLst>
            </a:custGeom>
            <a:solidFill>
              <a:srgbClr val="0B3A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60">
              <a:extLst>
                <a:ext uri="{FF2B5EF4-FFF2-40B4-BE49-F238E27FC236}">
                  <a16:creationId xmlns:a16="http://schemas.microsoft.com/office/drawing/2014/main" id="{C6D95CC4-5122-DB12-7D65-B0E9250FA1FB}"/>
                </a:ext>
              </a:extLst>
            </p:cNvPr>
            <p:cNvSpPr/>
            <p:nvPr/>
          </p:nvSpPr>
          <p:spPr>
            <a:xfrm>
              <a:off x="7199814" y="3900653"/>
              <a:ext cx="27" cy="16681"/>
            </a:xfrm>
            <a:custGeom>
              <a:avLst/>
              <a:gdLst/>
              <a:ahLst/>
              <a:cxnLst/>
              <a:rect l="l" t="t" r="r" b="b"/>
              <a:pathLst>
                <a:path w="1" h="609" extrusionOk="0">
                  <a:moveTo>
                    <a:pt x="0" y="123"/>
                  </a:moveTo>
                  <a:lnTo>
                    <a:pt x="0" y="609"/>
                  </a:lnTo>
                  <a:lnTo>
                    <a:pt x="0" y="487"/>
                  </a:lnTo>
                  <a:lnTo>
                    <a:pt x="0" y="1"/>
                  </a:lnTo>
                  <a:cubicBezTo>
                    <a:pt x="0" y="31"/>
                    <a:pt x="0" y="92"/>
                    <a:pt x="0" y="123"/>
                  </a:cubicBezTo>
                  <a:close/>
                </a:path>
              </a:pathLst>
            </a:custGeom>
            <a:solidFill>
              <a:srgbClr val="0B3A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60">
              <a:extLst>
                <a:ext uri="{FF2B5EF4-FFF2-40B4-BE49-F238E27FC236}">
                  <a16:creationId xmlns:a16="http://schemas.microsoft.com/office/drawing/2014/main" id="{091BDA57-17F3-E2CE-A189-6CB365FD868F}"/>
                </a:ext>
              </a:extLst>
            </p:cNvPr>
            <p:cNvSpPr/>
            <p:nvPr/>
          </p:nvSpPr>
          <p:spPr>
            <a:xfrm>
              <a:off x="8185525" y="3710840"/>
              <a:ext cx="372997" cy="203179"/>
            </a:xfrm>
            <a:custGeom>
              <a:avLst/>
              <a:gdLst/>
              <a:ahLst/>
              <a:cxnLst/>
              <a:rect l="l" t="t" r="r" b="b"/>
              <a:pathLst>
                <a:path w="13618" h="7418" extrusionOk="0">
                  <a:moveTo>
                    <a:pt x="7113" y="1"/>
                  </a:moveTo>
                  <a:cubicBezTo>
                    <a:pt x="2128" y="1"/>
                    <a:pt x="92" y="3284"/>
                    <a:pt x="1" y="6566"/>
                  </a:cubicBezTo>
                  <a:lnTo>
                    <a:pt x="1" y="7417"/>
                  </a:lnTo>
                  <a:cubicBezTo>
                    <a:pt x="213" y="4256"/>
                    <a:pt x="2280" y="1186"/>
                    <a:pt x="7113" y="1186"/>
                  </a:cubicBezTo>
                  <a:cubicBezTo>
                    <a:pt x="11825" y="1186"/>
                    <a:pt x="13253" y="4287"/>
                    <a:pt x="13466" y="6505"/>
                  </a:cubicBezTo>
                  <a:lnTo>
                    <a:pt x="13466" y="6262"/>
                  </a:lnTo>
                  <a:cubicBezTo>
                    <a:pt x="13618" y="4165"/>
                    <a:pt x="12585" y="1"/>
                    <a:pt x="7113"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60">
              <a:extLst>
                <a:ext uri="{FF2B5EF4-FFF2-40B4-BE49-F238E27FC236}">
                  <a16:creationId xmlns:a16="http://schemas.microsoft.com/office/drawing/2014/main" id="{10382DD8-F4A4-60B6-D68A-1832D05F3A8C}"/>
                </a:ext>
              </a:extLst>
            </p:cNvPr>
            <p:cNvSpPr/>
            <p:nvPr/>
          </p:nvSpPr>
          <p:spPr>
            <a:xfrm>
              <a:off x="6826817" y="3710840"/>
              <a:ext cx="372175" cy="202330"/>
            </a:xfrm>
            <a:custGeom>
              <a:avLst/>
              <a:gdLst/>
              <a:ahLst/>
              <a:cxnLst/>
              <a:rect l="l" t="t" r="r" b="b"/>
              <a:pathLst>
                <a:path w="13588" h="7387" extrusionOk="0">
                  <a:moveTo>
                    <a:pt x="6536" y="1"/>
                  </a:moveTo>
                  <a:cubicBezTo>
                    <a:pt x="1034" y="1"/>
                    <a:pt x="1" y="4195"/>
                    <a:pt x="153" y="6262"/>
                  </a:cubicBezTo>
                  <a:lnTo>
                    <a:pt x="153" y="6505"/>
                  </a:lnTo>
                  <a:cubicBezTo>
                    <a:pt x="366" y="4287"/>
                    <a:pt x="1764" y="1186"/>
                    <a:pt x="6506" y="1186"/>
                  </a:cubicBezTo>
                  <a:cubicBezTo>
                    <a:pt x="11308" y="1186"/>
                    <a:pt x="13405" y="4226"/>
                    <a:pt x="13588" y="7387"/>
                  </a:cubicBezTo>
                  <a:lnTo>
                    <a:pt x="13588" y="6566"/>
                  </a:lnTo>
                  <a:cubicBezTo>
                    <a:pt x="13557" y="3284"/>
                    <a:pt x="11521" y="1"/>
                    <a:pt x="6536"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60">
              <a:extLst>
                <a:ext uri="{FF2B5EF4-FFF2-40B4-BE49-F238E27FC236}">
                  <a16:creationId xmlns:a16="http://schemas.microsoft.com/office/drawing/2014/main" id="{E611A6ED-6D95-E655-943B-E7206BE6D656}"/>
                </a:ext>
              </a:extLst>
            </p:cNvPr>
            <p:cNvSpPr/>
            <p:nvPr/>
          </p:nvSpPr>
          <p:spPr>
            <a:xfrm>
              <a:off x="8320393" y="3889012"/>
              <a:ext cx="234814" cy="144291"/>
            </a:xfrm>
            <a:custGeom>
              <a:avLst/>
              <a:gdLst/>
              <a:ahLst/>
              <a:cxnLst/>
              <a:rect l="l" t="t" r="r" b="b"/>
              <a:pathLst>
                <a:path w="8573" h="5268" extrusionOk="0">
                  <a:moveTo>
                    <a:pt x="8542" y="0"/>
                  </a:moveTo>
                  <a:cubicBezTo>
                    <a:pt x="8318" y="2159"/>
                    <a:pt x="6645" y="4085"/>
                    <a:pt x="4121" y="4085"/>
                  </a:cubicBezTo>
                  <a:cubicBezTo>
                    <a:pt x="3909" y="4085"/>
                    <a:pt x="3690" y="4071"/>
                    <a:pt x="3466" y="4043"/>
                  </a:cubicBezTo>
                  <a:cubicBezTo>
                    <a:pt x="1946" y="3921"/>
                    <a:pt x="670" y="2797"/>
                    <a:pt x="366" y="1277"/>
                  </a:cubicBezTo>
                  <a:lnTo>
                    <a:pt x="366" y="1277"/>
                  </a:lnTo>
                  <a:cubicBezTo>
                    <a:pt x="1" y="2888"/>
                    <a:pt x="1125" y="4925"/>
                    <a:pt x="3466" y="5228"/>
                  </a:cubicBezTo>
                  <a:cubicBezTo>
                    <a:pt x="3683" y="5255"/>
                    <a:pt x="3896" y="5268"/>
                    <a:pt x="4102" y="5268"/>
                  </a:cubicBezTo>
                  <a:cubicBezTo>
                    <a:pt x="6724" y="5268"/>
                    <a:pt x="8432" y="3197"/>
                    <a:pt x="8572" y="943"/>
                  </a:cubicBezTo>
                  <a:cubicBezTo>
                    <a:pt x="8572" y="608"/>
                    <a:pt x="8572" y="304"/>
                    <a:pt x="8542"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60">
              <a:extLst>
                <a:ext uri="{FF2B5EF4-FFF2-40B4-BE49-F238E27FC236}">
                  <a16:creationId xmlns:a16="http://schemas.microsoft.com/office/drawing/2014/main" id="{C6E4945D-7DB9-3D4D-7BE4-F3F7B0F589D3}"/>
                </a:ext>
              </a:extLst>
            </p:cNvPr>
            <p:cNvSpPr/>
            <p:nvPr/>
          </p:nvSpPr>
          <p:spPr>
            <a:xfrm>
              <a:off x="7249746" y="4044327"/>
              <a:ext cx="886696" cy="1754193"/>
            </a:xfrm>
            <a:custGeom>
              <a:avLst/>
              <a:gdLst/>
              <a:ahLst/>
              <a:cxnLst/>
              <a:rect l="l" t="t" r="r" b="b"/>
              <a:pathLst>
                <a:path w="32373" h="64045" extrusionOk="0">
                  <a:moveTo>
                    <a:pt x="1" y="1"/>
                  </a:moveTo>
                  <a:lnTo>
                    <a:pt x="1" y="64044"/>
                  </a:lnTo>
                  <a:lnTo>
                    <a:pt x="32372" y="64044"/>
                  </a:lnTo>
                  <a:lnTo>
                    <a:pt x="3237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60">
              <a:extLst>
                <a:ext uri="{FF2B5EF4-FFF2-40B4-BE49-F238E27FC236}">
                  <a16:creationId xmlns:a16="http://schemas.microsoft.com/office/drawing/2014/main" id="{7F7DF71D-BEE6-ECE3-3C9A-8766696B4ED4}"/>
                </a:ext>
              </a:extLst>
            </p:cNvPr>
            <p:cNvSpPr/>
            <p:nvPr/>
          </p:nvSpPr>
          <p:spPr>
            <a:xfrm>
              <a:off x="6830980" y="3889012"/>
              <a:ext cx="234814" cy="144291"/>
            </a:xfrm>
            <a:custGeom>
              <a:avLst/>
              <a:gdLst/>
              <a:ahLst/>
              <a:cxnLst/>
              <a:rect l="l" t="t" r="r" b="b"/>
              <a:pathLst>
                <a:path w="8573" h="5268" extrusionOk="0">
                  <a:moveTo>
                    <a:pt x="1" y="0"/>
                  </a:moveTo>
                  <a:cubicBezTo>
                    <a:pt x="1" y="304"/>
                    <a:pt x="1" y="608"/>
                    <a:pt x="1" y="943"/>
                  </a:cubicBezTo>
                  <a:cubicBezTo>
                    <a:pt x="142" y="3197"/>
                    <a:pt x="1850" y="5268"/>
                    <a:pt x="4471" y="5268"/>
                  </a:cubicBezTo>
                  <a:cubicBezTo>
                    <a:pt x="4678" y="5268"/>
                    <a:pt x="4890" y="5255"/>
                    <a:pt x="5107" y="5228"/>
                  </a:cubicBezTo>
                  <a:cubicBezTo>
                    <a:pt x="7478" y="4925"/>
                    <a:pt x="8572" y="2888"/>
                    <a:pt x="8238" y="1277"/>
                  </a:cubicBezTo>
                  <a:lnTo>
                    <a:pt x="8238" y="1277"/>
                  </a:lnTo>
                  <a:cubicBezTo>
                    <a:pt x="7904" y="2797"/>
                    <a:pt x="6627" y="3921"/>
                    <a:pt x="5077" y="4043"/>
                  </a:cubicBezTo>
                  <a:cubicBezTo>
                    <a:pt x="4855" y="4071"/>
                    <a:pt x="4639" y="4085"/>
                    <a:pt x="4428" y="4085"/>
                  </a:cubicBezTo>
                  <a:cubicBezTo>
                    <a:pt x="1928" y="4085"/>
                    <a:pt x="253" y="2159"/>
                    <a:pt x="1"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60">
              <a:extLst>
                <a:ext uri="{FF2B5EF4-FFF2-40B4-BE49-F238E27FC236}">
                  <a16:creationId xmlns:a16="http://schemas.microsoft.com/office/drawing/2014/main" id="{88B5E7CC-F39E-BCFE-AE08-498CF44FE07D}"/>
                </a:ext>
              </a:extLst>
            </p:cNvPr>
            <p:cNvSpPr/>
            <p:nvPr/>
          </p:nvSpPr>
          <p:spPr>
            <a:xfrm>
              <a:off x="7362154" y="4185878"/>
              <a:ext cx="161546" cy="1612641"/>
            </a:xfrm>
            <a:custGeom>
              <a:avLst/>
              <a:gdLst/>
              <a:ahLst/>
              <a:cxnLst/>
              <a:rect l="l" t="t" r="r" b="b"/>
              <a:pathLst>
                <a:path w="5898" h="58877" extrusionOk="0">
                  <a:moveTo>
                    <a:pt x="2949" y="0"/>
                  </a:moveTo>
                  <a:cubicBezTo>
                    <a:pt x="1307" y="0"/>
                    <a:pt x="0" y="1338"/>
                    <a:pt x="0" y="2948"/>
                  </a:cubicBezTo>
                  <a:lnTo>
                    <a:pt x="0" y="58876"/>
                  </a:lnTo>
                  <a:lnTo>
                    <a:pt x="5897" y="58876"/>
                  </a:lnTo>
                  <a:lnTo>
                    <a:pt x="5897" y="2948"/>
                  </a:lnTo>
                  <a:cubicBezTo>
                    <a:pt x="5897" y="1338"/>
                    <a:pt x="4560" y="0"/>
                    <a:pt x="2949"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60">
              <a:extLst>
                <a:ext uri="{FF2B5EF4-FFF2-40B4-BE49-F238E27FC236}">
                  <a16:creationId xmlns:a16="http://schemas.microsoft.com/office/drawing/2014/main" id="{CE6CF074-E756-624E-9CB5-4E1745627FD6}"/>
                </a:ext>
              </a:extLst>
            </p:cNvPr>
            <p:cNvSpPr/>
            <p:nvPr/>
          </p:nvSpPr>
          <p:spPr>
            <a:xfrm>
              <a:off x="7361305" y="4185878"/>
              <a:ext cx="86635" cy="1612641"/>
            </a:xfrm>
            <a:custGeom>
              <a:avLst/>
              <a:gdLst/>
              <a:ahLst/>
              <a:cxnLst/>
              <a:rect l="l" t="t" r="r" b="b"/>
              <a:pathLst>
                <a:path w="3163" h="58877" extrusionOk="0">
                  <a:moveTo>
                    <a:pt x="2949" y="0"/>
                  </a:moveTo>
                  <a:cubicBezTo>
                    <a:pt x="1338" y="0"/>
                    <a:pt x="1" y="1338"/>
                    <a:pt x="1" y="2948"/>
                  </a:cubicBezTo>
                  <a:lnTo>
                    <a:pt x="1" y="58876"/>
                  </a:lnTo>
                  <a:lnTo>
                    <a:pt x="427" y="58876"/>
                  </a:lnTo>
                  <a:lnTo>
                    <a:pt x="427" y="2948"/>
                  </a:lnTo>
                  <a:cubicBezTo>
                    <a:pt x="457" y="1398"/>
                    <a:pt x="1642" y="152"/>
                    <a:pt x="3162" y="31"/>
                  </a:cubicBezTo>
                  <a:cubicBezTo>
                    <a:pt x="3101" y="31"/>
                    <a:pt x="3041" y="0"/>
                    <a:pt x="2949"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60">
              <a:extLst>
                <a:ext uri="{FF2B5EF4-FFF2-40B4-BE49-F238E27FC236}">
                  <a16:creationId xmlns:a16="http://schemas.microsoft.com/office/drawing/2014/main" id="{78232DD7-78A3-3AD9-626E-2CD3B794F83D}"/>
                </a:ext>
              </a:extLst>
            </p:cNvPr>
            <p:cNvSpPr/>
            <p:nvPr/>
          </p:nvSpPr>
          <p:spPr>
            <a:xfrm>
              <a:off x="7437066" y="4185878"/>
              <a:ext cx="85785" cy="1612641"/>
            </a:xfrm>
            <a:custGeom>
              <a:avLst/>
              <a:gdLst/>
              <a:ahLst/>
              <a:cxnLst/>
              <a:rect l="l" t="t" r="r" b="b"/>
              <a:pathLst>
                <a:path w="3132" h="58877" extrusionOk="0">
                  <a:moveTo>
                    <a:pt x="214" y="0"/>
                  </a:moveTo>
                  <a:cubicBezTo>
                    <a:pt x="123" y="0"/>
                    <a:pt x="62" y="0"/>
                    <a:pt x="1" y="31"/>
                  </a:cubicBezTo>
                  <a:cubicBezTo>
                    <a:pt x="1551" y="122"/>
                    <a:pt x="2737" y="1398"/>
                    <a:pt x="2737" y="2948"/>
                  </a:cubicBezTo>
                  <a:lnTo>
                    <a:pt x="2737" y="58876"/>
                  </a:lnTo>
                  <a:lnTo>
                    <a:pt x="3132" y="58876"/>
                  </a:lnTo>
                  <a:lnTo>
                    <a:pt x="3132" y="2948"/>
                  </a:lnTo>
                  <a:cubicBezTo>
                    <a:pt x="3132" y="1338"/>
                    <a:pt x="1825" y="0"/>
                    <a:pt x="214"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60">
              <a:extLst>
                <a:ext uri="{FF2B5EF4-FFF2-40B4-BE49-F238E27FC236}">
                  <a16:creationId xmlns:a16="http://schemas.microsoft.com/office/drawing/2014/main" id="{569133B2-360B-6460-E383-510BC6264C4E}"/>
                </a:ext>
              </a:extLst>
            </p:cNvPr>
            <p:cNvSpPr/>
            <p:nvPr/>
          </p:nvSpPr>
          <p:spPr>
            <a:xfrm>
              <a:off x="7611924" y="4185878"/>
              <a:ext cx="161519" cy="1612641"/>
            </a:xfrm>
            <a:custGeom>
              <a:avLst/>
              <a:gdLst/>
              <a:ahLst/>
              <a:cxnLst/>
              <a:rect l="l" t="t" r="r" b="b"/>
              <a:pathLst>
                <a:path w="5897" h="58877" extrusionOk="0">
                  <a:moveTo>
                    <a:pt x="2948" y="0"/>
                  </a:moveTo>
                  <a:cubicBezTo>
                    <a:pt x="1337" y="0"/>
                    <a:pt x="0" y="1338"/>
                    <a:pt x="0" y="2948"/>
                  </a:cubicBezTo>
                  <a:lnTo>
                    <a:pt x="0" y="58876"/>
                  </a:lnTo>
                  <a:lnTo>
                    <a:pt x="5897" y="58876"/>
                  </a:lnTo>
                  <a:lnTo>
                    <a:pt x="5897" y="2948"/>
                  </a:lnTo>
                  <a:cubicBezTo>
                    <a:pt x="5897" y="1338"/>
                    <a:pt x="4590" y="0"/>
                    <a:pt x="2948"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60">
              <a:extLst>
                <a:ext uri="{FF2B5EF4-FFF2-40B4-BE49-F238E27FC236}">
                  <a16:creationId xmlns:a16="http://schemas.microsoft.com/office/drawing/2014/main" id="{E5767418-8EA5-4583-0A41-57F3D3AF9FA2}"/>
                </a:ext>
              </a:extLst>
            </p:cNvPr>
            <p:cNvSpPr/>
            <p:nvPr/>
          </p:nvSpPr>
          <p:spPr>
            <a:xfrm>
              <a:off x="7611924" y="4185878"/>
              <a:ext cx="86607" cy="1612641"/>
            </a:xfrm>
            <a:custGeom>
              <a:avLst/>
              <a:gdLst/>
              <a:ahLst/>
              <a:cxnLst/>
              <a:rect l="l" t="t" r="r" b="b"/>
              <a:pathLst>
                <a:path w="3162" h="58877" extrusionOk="0">
                  <a:moveTo>
                    <a:pt x="2948" y="0"/>
                  </a:moveTo>
                  <a:cubicBezTo>
                    <a:pt x="1337" y="0"/>
                    <a:pt x="0" y="1338"/>
                    <a:pt x="0" y="2948"/>
                  </a:cubicBezTo>
                  <a:lnTo>
                    <a:pt x="0" y="58876"/>
                  </a:lnTo>
                  <a:lnTo>
                    <a:pt x="426" y="58876"/>
                  </a:lnTo>
                  <a:lnTo>
                    <a:pt x="426" y="2948"/>
                  </a:lnTo>
                  <a:cubicBezTo>
                    <a:pt x="456" y="1398"/>
                    <a:pt x="1641" y="152"/>
                    <a:pt x="3161" y="31"/>
                  </a:cubicBezTo>
                  <a:cubicBezTo>
                    <a:pt x="3100" y="31"/>
                    <a:pt x="3040" y="0"/>
                    <a:pt x="2948"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60">
              <a:extLst>
                <a:ext uri="{FF2B5EF4-FFF2-40B4-BE49-F238E27FC236}">
                  <a16:creationId xmlns:a16="http://schemas.microsoft.com/office/drawing/2014/main" id="{344207DF-3C45-6EF8-13AB-91474482E4B2}"/>
                </a:ext>
              </a:extLst>
            </p:cNvPr>
            <p:cNvSpPr/>
            <p:nvPr/>
          </p:nvSpPr>
          <p:spPr>
            <a:xfrm>
              <a:off x="7687684" y="4185878"/>
              <a:ext cx="85758" cy="1612641"/>
            </a:xfrm>
            <a:custGeom>
              <a:avLst/>
              <a:gdLst/>
              <a:ahLst/>
              <a:cxnLst/>
              <a:rect l="l" t="t" r="r" b="b"/>
              <a:pathLst>
                <a:path w="3131" h="58877" extrusionOk="0">
                  <a:moveTo>
                    <a:pt x="182" y="0"/>
                  </a:moveTo>
                  <a:cubicBezTo>
                    <a:pt x="122" y="0"/>
                    <a:pt x="61" y="0"/>
                    <a:pt x="0" y="31"/>
                  </a:cubicBezTo>
                  <a:cubicBezTo>
                    <a:pt x="1550" y="122"/>
                    <a:pt x="2736" y="1398"/>
                    <a:pt x="2736" y="2948"/>
                  </a:cubicBezTo>
                  <a:lnTo>
                    <a:pt x="2736" y="58876"/>
                  </a:lnTo>
                  <a:lnTo>
                    <a:pt x="3131" y="58876"/>
                  </a:lnTo>
                  <a:lnTo>
                    <a:pt x="3131" y="2948"/>
                  </a:lnTo>
                  <a:cubicBezTo>
                    <a:pt x="3131" y="1338"/>
                    <a:pt x="1824" y="31"/>
                    <a:pt x="182"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60">
              <a:extLst>
                <a:ext uri="{FF2B5EF4-FFF2-40B4-BE49-F238E27FC236}">
                  <a16:creationId xmlns:a16="http://schemas.microsoft.com/office/drawing/2014/main" id="{304E63B2-90B0-6AB7-D861-C25B9E6F5D13}"/>
                </a:ext>
              </a:extLst>
            </p:cNvPr>
            <p:cNvSpPr/>
            <p:nvPr/>
          </p:nvSpPr>
          <p:spPr>
            <a:xfrm>
              <a:off x="7862515" y="4185878"/>
              <a:ext cx="161519" cy="1612641"/>
            </a:xfrm>
            <a:custGeom>
              <a:avLst/>
              <a:gdLst/>
              <a:ahLst/>
              <a:cxnLst/>
              <a:rect l="l" t="t" r="r" b="b"/>
              <a:pathLst>
                <a:path w="5897" h="58877" extrusionOk="0">
                  <a:moveTo>
                    <a:pt x="2949" y="0"/>
                  </a:moveTo>
                  <a:cubicBezTo>
                    <a:pt x="1338" y="0"/>
                    <a:pt x="0" y="1338"/>
                    <a:pt x="0" y="2948"/>
                  </a:cubicBezTo>
                  <a:lnTo>
                    <a:pt x="0" y="58876"/>
                  </a:lnTo>
                  <a:lnTo>
                    <a:pt x="5897" y="58876"/>
                  </a:lnTo>
                  <a:lnTo>
                    <a:pt x="5897" y="2948"/>
                  </a:lnTo>
                  <a:cubicBezTo>
                    <a:pt x="5897" y="1338"/>
                    <a:pt x="4590" y="0"/>
                    <a:pt x="2949"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60">
              <a:extLst>
                <a:ext uri="{FF2B5EF4-FFF2-40B4-BE49-F238E27FC236}">
                  <a16:creationId xmlns:a16="http://schemas.microsoft.com/office/drawing/2014/main" id="{D430EA43-C882-6513-AF90-3B8BFB96C9F4}"/>
                </a:ext>
              </a:extLst>
            </p:cNvPr>
            <p:cNvSpPr/>
            <p:nvPr/>
          </p:nvSpPr>
          <p:spPr>
            <a:xfrm>
              <a:off x="7862515" y="4185878"/>
              <a:ext cx="86607" cy="1612641"/>
            </a:xfrm>
            <a:custGeom>
              <a:avLst/>
              <a:gdLst/>
              <a:ahLst/>
              <a:cxnLst/>
              <a:rect l="l" t="t" r="r" b="b"/>
              <a:pathLst>
                <a:path w="3162" h="58877" extrusionOk="0">
                  <a:moveTo>
                    <a:pt x="2949" y="0"/>
                  </a:moveTo>
                  <a:cubicBezTo>
                    <a:pt x="1338" y="0"/>
                    <a:pt x="0" y="1338"/>
                    <a:pt x="0" y="2948"/>
                  </a:cubicBezTo>
                  <a:lnTo>
                    <a:pt x="0" y="58876"/>
                  </a:lnTo>
                  <a:lnTo>
                    <a:pt x="426" y="58876"/>
                  </a:lnTo>
                  <a:lnTo>
                    <a:pt x="426" y="2948"/>
                  </a:lnTo>
                  <a:cubicBezTo>
                    <a:pt x="456" y="1398"/>
                    <a:pt x="1642" y="152"/>
                    <a:pt x="3161" y="31"/>
                  </a:cubicBezTo>
                  <a:cubicBezTo>
                    <a:pt x="3101" y="31"/>
                    <a:pt x="3040" y="0"/>
                    <a:pt x="2949"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60">
              <a:extLst>
                <a:ext uri="{FF2B5EF4-FFF2-40B4-BE49-F238E27FC236}">
                  <a16:creationId xmlns:a16="http://schemas.microsoft.com/office/drawing/2014/main" id="{04E2B563-16BF-0F3F-F6F6-811B006D24F6}"/>
                </a:ext>
              </a:extLst>
            </p:cNvPr>
            <p:cNvSpPr/>
            <p:nvPr/>
          </p:nvSpPr>
          <p:spPr>
            <a:xfrm>
              <a:off x="7938275" y="4185878"/>
              <a:ext cx="85758" cy="1612641"/>
            </a:xfrm>
            <a:custGeom>
              <a:avLst/>
              <a:gdLst/>
              <a:ahLst/>
              <a:cxnLst/>
              <a:rect l="l" t="t" r="r" b="b"/>
              <a:pathLst>
                <a:path w="3131" h="58877" extrusionOk="0">
                  <a:moveTo>
                    <a:pt x="183" y="0"/>
                  </a:moveTo>
                  <a:cubicBezTo>
                    <a:pt x="122" y="0"/>
                    <a:pt x="61" y="0"/>
                    <a:pt x="0" y="31"/>
                  </a:cubicBezTo>
                  <a:cubicBezTo>
                    <a:pt x="1550" y="122"/>
                    <a:pt x="2736" y="1398"/>
                    <a:pt x="2736" y="2948"/>
                  </a:cubicBezTo>
                  <a:lnTo>
                    <a:pt x="2736" y="58876"/>
                  </a:lnTo>
                  <a:lnTo>
                    <a:pt x="3131" y="58876"/>
                  </a:lnTo>
                  <a:lnTo>
                    <a:pt x="3131" y="2948"/>
                  </a:lnTo>
                  <a:cubicBezTo>
                    <a:pt x="3131" y="1338"/>
                    <a:pt x="1824" y="31"/>
                    <a:pt x="183"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60">
              <a:extLst>
                <a:ext uri="{FF2B5EF4-FFF2-40B4-BE49-F238E27FC236}">
                  <a16:creationId xmlns:a16="http://schemas.microsoft.com/office/drawing/2014/main" id="{0BECEA46-3DBA-40CE-1346-1EABFF8FBB14}"/>
                </a:ext>
              </a:extLst>
            </p:cNvPr>
            <p:cNvSpPr/>
            <p:nvPr/>
          </p:nvSpPr>
          <p:spPr>
            <a:xfrm>
              <a:off x="6778638" y="2764569"/>
              <a:ext cx="1219869" cy="270571"/>
            </a:xfrm>
            <a:custGeom>
              <a:avLst/>
              <a:gdLst/>
              <a:ahLst/>
              <a:cxnLst/>
              <a:rect l="l" t="t" r="r" b="b"/>
              <a:pathLst>
                <a:path w="37691" h="8360" extrusionOk="0">
                  <a:moveTo>
                    <a:pt x="2705" y="1"/>
                  </a:moveTo>
                  <a:cubicBezTo>
                    <a:pt x="1186" y="31"/>
                    <a:pt x="0" y="1308"/>
                    <a:pt x="31" y="2797"/>
                  </a:cubicBezTo>
                  <a:lnTo>
                    <a:pt x="31" y="5533"/>
                  </a:lnTo>
                  <a:cubicBezTo>
                    <a:pt x="0" y="7053"/>
                    <a:pt x="1186" y="8299"/>
                    <a:pt x="2705" y="8360"/>
                  </a:cubicBezTo>
                  <a:lnTo>
                    <a:pt x="37691" y="8360"/>
                  </a:lnTo>
                  <a:lnTo>
                    <a:pt x="37691" y="7904"/>
                  </a:lnTo>
                  <a:cubicBezTo>
                    <a:pt x="36414" y="7873"/>
                    <a:pt x="35381" y="6809"/>
                    <a:pt x="35442" y="5533"/>
                  </a:cubicBezTo>
                  <a:lnTo>
                    <a:pt x="35442" y="2828"/>
                  </a:lnTo>
                  <a:cubicBezTo>
                    <a:pt x="35381" y="1521"/>
                    <a:pt x="36414" y="457"/>
                    <a:pt x="37691" y="426"/>
                  </a:cubicBezTo>
                  <a:lnTo>
                    <a:pt x="3769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60">
              <a:extLst>
                <a:ext uri="{FF2B5EF4-FFF2-40B4-BE49-F238E27FC236}">
                  <a16:creationId xmlns:a16="http://schemas.microsoft.com/office/drawing/2014/main" id="{FD2CD92B-80EA-0FAA-8B7F-5A63025C40F2}"/>
                </a:ext>
              </a:extLst>
            </p:cNvPr>
            <p:cNvSpPr/>
            <p:nvPr/>
          </p:nvSpPr>
          <p:spPr>
            <a:xfrm>
              <a:off x="6784529" y="2764569"/>
              <a:ext cx="1213979" cy="62011"/>
            </a:xfrm>
            <a:custGeom>
              <a:avLst/>
              <a:gdLst/>
              <a:ahLst/>
              <a:cxnLst/>
              <a:rect l="l" t="t" r="r" b="b"/>
              <a:pathLst>
                <a:path w="37509" h="1916" extrusionOk="0">
                  <a:moveTo>
                    <a:pt x="2523" y="1"/>
                  </a:moveTo>
                  <a:cubicBezTo>
                    <a:pt x="1338" y="1"/>
                    <a:pt x="335" y="791"/>
                    <a:pt x="1" y="1916"/>
                  </a:cubicBezTo>
                  <a:lnTo>
                    <a:pt x="35412" y="1916"/>
                  </a:lnTo>
                  <a:cubicBezTo>
                    <a:pt x="35746" y="1034"/>
                    <a:pt x="36567" y="457"/>
                    <a:pt x="37509" y="426"/>
                  </a:cubicBezTo>
                  <a:lnTo>
                    <a:pt x="3750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60">
              <a:extLst>
                <a:ext uri="{FF2B5EF4-FFF2-40B4-BE49-F238E27FC236}">
                  <a16:creationId xmlns:a16="http://schemas.microsoft.com/office/drawing/2014/main" id="{11DA89AD-6F60-6AB8-1BCE-E1B1B6E06558}"/>
                </a:ext>
              </a:extLst>
            </p:cNvPr>
            <p:cNvSpPr/>
            <p:nvPr/>
          </p:nvSpPr>
          <p:spPr>
            <a:xfrm>
              <a:off x="6781583" y="2963290"/>
              <a:ext cx="1216924" cy="71850"/>
            </a:xfrm>
            <a:custGeom>
              <a:avLst/>
              <a:gdLst/>
              <a:ahLst/>
              <a:cxnLst/>
              <a:rect l="l" t="t" r="r" b="b"/>
              <a:pathLst>
                <a:path w="37600" h="2220" extrusionOk="0">
                  <a:moveTo>
                    <a:pt x="0" y="1"/>
                  </a:moveTo>
                  <a:cubicBezTo>
                    <a:pt x="213" y="1247"/>
                    <a:pt x="1307" y="2189"/>
                    <a:pt x="2614" y="2220"/>
                  </a:cubicBezTo>
                  <a:lnTo>
                    <a:pt x="37600" y="2220"/>
                  </a:lnTo>
                  <a:lnTo>
                    <a:pt x="37600" y="1764"/>
                  </a:lnTo>
                  <a:cubicBezTo>
                    <a:pt x="36536" y="1733"/>
                    <a:pt x="35655" y="1004"/>
                    <a:pt x="35411"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60">
              <a:extLst>
                <a:ext uri="{FF2B5EF4-FFF2-40B4-BE49-F238E27FC236}">
                  <a16:creationId xmlns:a16="http://schemas.microsoft.com/office/drawing/2014/main" id="{08DCA4A8-FA2C-B2B4-FE5F-5281138F9763}"/>
                </a:ext>
              </a:extLst>
            </p:cNvPr>
            <p:cNvSpPr/>
            <p:nvPr/>
          </p:nvSpPr>
          <p:spPr>
            <a:xfrm>
              <a:off x="6956678" y="2764569"/>
              <a:ext cx="123019" cy="270571"/>
            </a:xfrm>
            <a:custGeom>
              <a:avLst/>
              <a:gdLst/>
              <a:ahLst/>
              <a:cxnLst/>
              <a:rect l="l" t="t" r="r" b="b"/>
              <a:pathLst>
                <a:path w="3801" h="8360" extrusionOk="0">
                  <a:moveTo>
                    <a:pt x="2706" y="1"/>
                  </a:moveTo>
                  <a:cubicBezTo>
                    <a:pt x="1186" y="31"/>
                    <a:pt x="1" y="1308"/>
                    <a:pt x="31" y="2828"/>
                  </a:cubicBezTo>
                  <a:lnTo>
                    <a:pt x="31" y="5533"/>
                  </a:lnTo>
                  <a:cubicBezTo>
                    <a:pt x="1" y="7053"/>
                    <a:pt x="1186" y="8299"/>
                    <a:pt x="2706" y="8360"/>
                  </a:cubicBezTo>
                  <a:lnTo>
                    <a:pt x="3800" y="8360"/>
                  </a:lnTo>
                  <a:cubicBezTo>
                    <a:pt x="2281" y="8299"/>
                    <a:pt x="1095" y="7053"/>
                    <a:pt x="1126" y="5533"/>
                  </a:cubicBezTo>
                  <a:lnTo>
                    <a:pt x="1126" y="2828"/>
                  </a:lnTo>
                  <a:cubicBezTo>
                    <a:pt x="1095" y="1308"/>
                    <a:pt x="2281" y="31"/>
                    <a:pt x="38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60">
              <a:extLst>
                <a:ext uri="{FF2B5EF4-FFF2-40B4-BE49-F238E27FC236}">
                  <a16:creationId xmlns:a16="http://schemas.microsoft.com/office/drawing/2014/main" id="{B8EF9CA0-38D5-08F3-C5D2-D3D18C93C7F8}"/>
                </a:ext>
              </a:extLst>
            </p:cNvPr>
            <p:cNvSpPr/>
            <p:nvPr/>
          </p:nvSpPr>
          <p:spPr>
            <a:xfrm>
              <a:off x="6962601" y="2764569"/>
              <a:ext cx="117097" cy="62011"/>
            </a:xfrm>
            <a:custGeom>
              <a:avLst/>
              <a:gdLst/>
              <a:ahLst/>
              <a:cxnLst/>
              <a:rect l="l" t="t" r="r" b="b"/>
              <a:pathLst>
                <a:path w="3618" h="1916" extrusionOk="0">
                  <a:moveTo>
                    <a:pt x="2523" y="1"/>
                  </a:moveTo>
                  <a:cubicBezTo>
                    <a:pt x="1338" y="1"/>
                    <a:pt x="335" y="791"/>
                    <a:pt x="0" y="1916"/>
                  </a:cubicBezTo>
                  <a:lnTo>
                    <a:pt x="1064" y="1916"/>
                  </a:lnTo>
                  <a:cubicBezTo>
                    <a:pt x="1398" y="791"/>
                    <a:pt x="2432" y="31"/>
                    <a:pt x="36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35" name="Google Shape;1635;p60">
              <a:extLst>
                <a:ext uri="{FF2B5EF4-FFF2-40B4-BE49-F238E27FC236}">
                  <a16:creationId xmlns:a16="http://schemas.microsoft.com/office/drawing/2014/main" id="{CE38F7B3-2E82-12FE-EEB8-FE3E040A909E}"/>
                </a:ext>
              </a:extLst>
            </p:cNvPr>
            <p:cNvSpPr/>
            <p:nvPr/>
          </p:nvSpPr>
          <p:spPr>
            <a:xfrm>
              <a:off x="6959656" y="2963290"/>
              <a:ext cx="120042" cy="71850"/>
            </a:xfrm>
            <a:custGeom>
              <a:avLst/>
              <a:gdLst/>
              <a:ahLst/>
              <a:cxnLst/>
              <a:rect l="l" t="t" r="r" b="b"/>
              <a:pathLst>
                <a:path w="3709" h="2220" extrusionOk="0">
                  <a:moveTo>
                    <a:pt x="0" y="1"/>
                  </a:moveTo>
                  <a:cubicBezTo>
                    <a:pt x="243" y="1247"/>
                    <a:pt x="1337" y="2189"/>
                    <a:pt x="2614" y="2220"/>
                  </a:cubicBezTo>
                  <a:lnTo>
                    <a:pt x="3708" y="2220"/>
                  </a:lnTo>
                  <a:cubicBezTo>
                    <a:pt x="2401" y="2189"/>
                    <a:pt x="1307" y="1247"/>
                    <a:pt x="1094"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60">
              <a:extLst>
                <a:ext uri="{FF2B5EF4-FFF2-40B4-BE49-F238E27FC236}">
                  <a16:creationId xmlns:a16="http://schemas.microsoft.com/office/drawing/2014/main" id="{0D510960-F225-5DE2-961A-0869DD5C4762}"/>
                </a:ext>
              </a:extLst>
            </p:cNvPr>
            <p:cNvSpPr/>
            <p:nvPr/>
          </p:nvSpPr>
          <p:spPr>
            <a:xfrm>
              <a:off x="7033415" y="2764569"/>
              <a:ext cx="122016" cy="270571"/>
            </a:xfrm>
            <a:custGeom>
              <a:avLst/>
              <a:gdLst/>
              <a:ahLst/>
              <a:cxnLst/>
              <a:rect l="l" t="t" r="r" b="b"/>
              <a:pathLst>
                <a:path w="3770" h="8360" extrusionOk="0">
                  <a:moveTo>
                    <a:pt x="2706" y="1"/>
                  </a:moveTo>
                  <a:cubicBezTo>
                    <a:pt x="1186" y="31"/>
                    <a:pt x="1" y="1308"/>
                    <a:pt x="31" y="2828"/>
                  </a:cubicBezTo>
                  <a:lnTo>
                    <a:pt x="31" y="5533"/>
                  </a:lnTo>
                  <a:cubicBezTo>
                    <a:pt x="1" y="7053"/>
                    <a:pt x="1186" y="8299"/>
                    <a:pt x="2706" y="8360"/>
                  </a:cubicBezTo>
                  <a:lnTo>
                    <a:pt x="3770" y="8360"/>
                  </a:lnTo>
                  <a:cubicBezTo>
                    <a:pt x="2250" y="8299"/>
                    <a:pt x="1065" y="7053"/>
                    <a:pt x="1095" y="5533"/>
                  </a:cubicBezTo>
                  <a:lnTo>
                    <a:pt x="1095" y="2828"/>
                  </a:lnTo>
                  <a:cubicBezTo>
                    <a:pt x="1065" y="1308"/>
                    <a:pt x="2250" y="31"/>
                    <a:pt x="37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60">
              <a:extLst>
                <a:ext uri="{FF2B5EF4-FFF2-40B4-BE49-F238E27FC236}">
                  <a16:creationId xmlns:a16="http://schemas.microsoft.com/office/drawing/2014/main" id="{F4664125-2C04-4FEB-0991-56BE8E686145}"/>
                </a:ext>
              </a:extLst>
            </p:cNvPr>
            <p:cNvSpPr/>
            <p:nvPr/>
          </p:nvSpPr>
          <p:spPr>
            <a:xfrm>
              <a:off x="7038335" y="2764569"/>
              <a:ext cx="117097" cy="62011"/>
            </a:xfrm>
            <a:custGeom>
              <a:avLst/>
              <a:gdLst/>
              <a:ahLst/>
              <a:cxnLst/>
              <a:rect l="l" t="t" r="r" b="b"/>
              <a:pathLst>
                <a:path w="3618" h="1916" extrusionOk="0">
                  <a:moveTo>
                    <a:pt x="2554" y="1"/>
                  </a:moveTo>
                  <a:cubicBezTo>
                    <a:pt x="1369" y="1"/>
                    <a:pt x="335" y="791"/>
                    <a:pt x="1" y="1916"/>
                  </a:cubicBezTo>
                  <a:lnTo>
                    <a:pt x="1095" y="1916"/>
                  </a:lnTo>
                  <a:cubicBezTo>
                    <a:pt x="1429" y="791"/>
                    <a:pt x="2463" y="1"/>
                    <a:pt x="36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38" name="Google Shape;1638;p60">
              <a:extLst>
                <a:ext uri="{FF2B5EF4-FFF2-40B4-BE49-F238E27FC236}">
                  <a16:creationId xmlns:a16="http://schemas.microsoft.com/office/drawing/2014/main" id="{C99544B9-4645-23DD-E408-B1F6E57C6483}"/>
                </a:ext>
              </a:extLst>
            </p:cNvPr>
            <p:cNvSpPr/>
            <p:nvPr/>
          </p:nvSpPr>
          <p:spPr>
            <a:xfrm>
              <a:off x="7036361" y="2963290"/>
              <a:ext cx="119071" cy="71850"/>
            </a:xfrm>
            <a:custGeom>
              <a:avLst/>
              <a:gdLst/>
              <a:ahLst/>
              <a:cxnLst/>
              <a:rect l="l" t="t" r="r" b="b"/>
              <a:pathLst>
                <a:path w="3679" h="2220" extrusionOk="0">
                  <a:moveTo>
                    <a:pt x="1" y="1"/>
                  </a:moveTo>
                  <a:cubicBezTo>
                    <a:pt x="214" y="1247"/>
                    <a:pt x="1308" y="2189"/>
                    <a:pt x="2615" y="2220"/>
                  </a:cubicBezTo>
                  <a:lnTo>
                    <a:pt x="3679" y="2220"/>
                  </a:lnTo>
                  <a:cubicBezTo>
                    <a:pt x="2402" y="2189"/>
                    <a:pt x="1308" y="1247"/>
                    <a:pt x="1065"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60">
              <a:extLst>
                <a:ext uri="{FF2B5EF4-FFF2-40B4-BE49-F238E27FC236}">
                  <a16:creationId xmlns:a16="http://schemas.microsoft.com/office/drawing/2014/main" id="{3C518CA0-7572-0935-7383-8D923D93DF4F}"/>
                </a:ext>
              </a:extLst>
            </p:cNvPr>
            <p:cNvSpPr/>
            <p:nvPr/>
          </p:nvSpPr>
          <p:spPr>
            <a:xfrm>
              <a:off x="7109182" y="2764569"/>
              <a:ext cx="122987" cy="270571"/>
            </a:xfrm>
            <a:custGeom>
              <a:avLst/>
              <a:gdLst/>
              <a:ahLst/>
              <a:cxnLst/>
              <a:rect l="l" t="t" r="r" b="b"/>
              <a:pathLst>
                <a:path w="3800" h="8360" extrusionOk="0">
                  <a:moveTo>
                    <a:pt x="2705" y="1"/>
                  </a:moveTo>
                  <a:cubicBezTo>
                    <a:pt x="1186" y="31"/>
                    <a:pt x="0" y="1308"/>
                    <a:pt x="61" y="2828"/>
                  </a:cubicBezTo>
                  <a:lnTo>
                    <a:pt x="61" y="5533"/>
                  </a:lnTo>
                  <a:cubicBezTo>
                    <a:pt x="0" y="7053"/>
                    <a:pt x="1186" y="8299"/>
                    <a:pt x="2705" y="8360"/>
                  </a:cubicBezTo>
                  <a:lnTo>
                    <a:pt x="3800" y="8360"/>
                  </a:lnTo>
                  <a:cubicBezTo>
                    <a:pt x="2280" y="8299"/>
                    <a:pt x="1094" y="7053"/>
                    <a:pt x="1125" y="5533"/>
                  </a:cubicBezTo>
                  <a:lnTo>
                    <a:pt x="1125" y="2828"/>
                  </a:lnTo>
                  <a:cubicBezTo>
                    <a:pt x="1094" y="1308"/>
                    <a:pt x="2280" y="31"/>
                    <a:pt x="38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60">
              <a:extLst>
                <a:ext uri="{FF2B5EF4-FFF2-40B4-BE49-F238E27FC236}">
                  <a16:creationId xmlns:a16="http://schemas.microsoft.com/office/drawing/2014/main" id="{397878FB-4FD4-8F7C-A146-7450F84FDF3B}"/>
                </a:ext>
              </a:extLst>
            </p:cNvPr>
            <p:cNvSpPr/>
            <p:nvPr/>
          </p:nvSpPr>
          <p:spPr>
            <a:xfrm>
              <a:off x="7115072" y="2764569"/>
              <a:ext cx="117097" cy="62011"/>
            </a:xfrm>
            <a:custGeom>
              <a:avLst/>
              <a:gdLst/>
              <a:ahLst/>
              <a:cxnLst/>
              <a:rect l="l" t="t" r="r" b="b"/>
              <a:pathLst>
                <a:path w="3618" h="1916" extrusionOk="0">
                  <a:moveTo>
                    <a:pt x="2523" y="1"/>
                  </a:moveTo>
                  <a:cubicBezTo>
                    <a:pt x="1368" y="1"/>
                    <a:pt x="335" y="791"/>
                    <a:pt x="1" y="1916"/>
                  </a:cubicBezTo>
                  <a:lnTo>
                    <a:pt x="1095" y="1916"/>
                  </a:lnTo>
                  <a:cubicBezTo>
                    <a:pt x="1429" y="791"/>
                    <a:pt x="2432" y="1"/>
                    <a:pt x="36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41" name="Google Shape;1641;p60">
              <a:extLst>
                <a:ext uri="{FF2B5EF4-FFF2-40B4-BE49-F238E27FC236}">
                  <a16:creationId xmlns:a16="http://schemas.microsoft.com/office/drawing/2014/main" id="{CD378DDF-E9DB-8D03-CA43-41962911FEF0}"/>
                </a:ext>
              </a:extLst>
            </p:cNvPr>
            <p:cNvSpPr/>
            <p:nvPr/>
          </p:nvSpPr>
          <p:spPr>
            <a:xfrm>
              <a:off x="7112127" y="2963290"/>
              <a:ext cx="120042" cy="71850"/>
            </a:xfrm>
            <a:custGeom>
              <a:avLst/>
              <a:gdLst/>
              <a:ahLst/>
              <a:cxnLst/>
              <a:rect l="l" t="t" r="r" b="b"/>
              <a:pathLst>
                <a:path w="3709" h="2220" extrusionOk="0">
                  <a:moveTo>
                    <a:pt x="0" y="1"/>
                  </a:moveTo>
                  <a:cubicBezTo>
                    <a:pt x="244" y="1247"/>
                    <a:pt x="1338" y="2189"/>
                    <a:pt x="2614" y="2220"/>
                  </a:cubicBezTo>
                  <a:lnTo>
                    <a:pt x="3709" y="2220"/>
                  </a:lnTo>
                  <a:cubicBezTo>
                    <a:pt x="2432" y="2189"/>
                    <a:pt x="1338" y="1247"/>
                    <a:pt x="1095"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60">
              <a:extLst>
                <a:ext uri="{FF2B5EF4-FFF2-40B4-BE49-F238E27FC236}">
                  <a16:creationId xmlns:a16="http://schemas.microsoft.com/office/drawing/2014/main" id="{489DFC20-0357-35C6-22A2-D6AC141C2A5C}"/>
                </a:ext>
              </a:extLst>
            </p:cNvPr>
            <p:cNvSpPr/>
            <p:nvPr/>
          </p:nvSpPr>
          <p:spPr>
            <a:xfrm>
              <a:off x="7185919" y="2764569"/>
              <a:ext cx="122987" cy="270571"/>
            </a:xfrm>
            <a:custGeom>
              <a:avLst/>
              <a:gdLst/>
              <a:ahLst/>
              <a:cxnLst/>
              <a:rect l="l" t="t" r="r" b="b"/>
              <a:pathLst>
                <a:path w="3800" h="8360" extrusionOk="0">
                  <a:moveTo>
                    <a:pt x="2705" y="1"/>
                  </a:moveTo>
                  <a:cubicBezTo>
                    <a:pt x="1186" y="31"/>
                    <a:pt x="0" y="1308"/>
                    <a:pt x="30" y="2828"/>
                  </a:cubicBezTo>
                  <a:lnTo>
                    <a:pt x="30" y="5533"/>
                  </a:lnTo>
                  <a:cubicBezTo>
                    <a:pt x="0" y="7053"/>
                    <a:pt x="1186" y="8299"/>
                    <a:pt x="2705" y="8360"/>
                  </a:cubicBezTo>
                  <a:lnTo>
                    <a:pt x="3800" y="8360"/>
                  </a:lnTo>
                  <a:cubicBezTo>
                    <a:pt x="2280" y="8299"/>
                    <a:pt x="1064" y="7053"/>
                    <a:pt x="1125" y="5533"/>
                  </a:cubicBezTo>
                  <a:lnTo>
                    <a:pt x="1125" y="2828"/>
                  </a:lnTo>
                  <a:cubicBezTo>
                    <a:pt x="1064" y="1308"/>
                    <a:pt x="2249" y="31"/>
                    <a:pt x="37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60">
              <a:extLst>
                <a:ext uri="{FF2B5EF4-FFF2-40B4-BE49-F238E27FC236}">
                  <a16:creationId xmlns:a16="http://schemas.microsoft.com/office/drawing/2014/main" id="{C4E0BD1F-714B-BA73-E8A7-B728666536B0}"/>
                </a:ext>
              </a:extLst>
            </p:cNvPr>
            <p:cNvSpPr/>
            <p:nvPr/>
          </p:nvSpPr>
          <p:spPr>
            <a:xfrm>
              <a:off x="7191810" y="2764569"/>
              <a:ext cx="117097" cy="62011"/>
            </a:xfrm>
            <a:custGeom>
              <a:avLst/>
              <a:gdLst/>
              <a:ahLst/>
              <a:cxnLst/>
              <a:rect l="l" t="t" r="r" b="b"/>
              <a:pathLst>
                <a:path w="3618" h="1916" extrusionOk="0">
                  <a:moveTo>
                    <a:pt x="2523" y="1"/>
                  </a:moveTo>
                  <a:cubicBezTo>
                    <a:pt x="1338" y="1"/>
                    <a:pt x="335" y="791"/>
                    <a:pt x="0" y="1916"/>
                  </a:cubicBezTo>
                  <a:lnTo>
                    <a:pt x="1095" y="1916"/>
                  </a:lnTo>
                  <a:cubicBezTo>
                    <a:pt x="1429" y="791"/>
                    <a:pt x="2432" y="31"/>
                    <a:pt x="36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44" name="Google Shape;1644;p60">
              <a:extLst>
                <a:ext uri="{FF2B5EF4-FFF2-40B4-BE49-F238E27FC236}">
                  <a16:creationId xmlns:a16="http://schemas.microsoft.com/office/drawing/2014/main" id="{F9D24083-537B-B2A8-6148-3400F1CD8B34}"/>
                </a:ext>
              </a:extLst>
            </p:cNvPr>
            <p:cNvSpPr/>
            <p:nvPr/>
          </p:nvSpPr>
          <p:spPr>
            <a:xfrm>
              <a:off x="7188865" y="2963290"/>
              <a:ext cx="120042" cy="71850"/>
            </a:xfrm>
            <a:custGeom>
              <a:avLst/>
              <a:gdLst/>
              <a:ahLst/>
              <a:cxnLst/>
              <a:rect l="l" t="t" r="r" b="b"/>
              <a:pathLst>
                <a:path w="3709" h="2220" extrusionOk="0">
                  <a:moveTo>
                    <a:pt x="0" y="1"/>
                  </a:moveTo>
                  <a:cubicBezTo>
                    <a:pt x="243" y="1247"/>
                    <a:pt x="1307" y="2189"/>
                    <a:pt x="2614" y="2220"/>
                  </a:cubicBezTo>
                  <a:lnTo>
                    <a:pt x="3709" y="2220"/>
                  </a:lnTo>
                  <a:cubicBezTo>
                    <a:pt x="2402" y="2189"/>
                    <a:pt x="1307" y="1247"/>
                    <a:pt x="1095"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60">
              <a:extLst>
                <a:ext uri="{FF2B5EF4-FFF2-40B4-BE49-F238E27FC236}">
                  <a16:creationId xmlns:a16="http://schemas.microsoft.com/office/drawing/2014/main" id="{BFF801AF-A6B0-ADC3-784F-9B2FD75DA968}"/>
                </a:ext>
              </a:extLst>
            </p:cNvPr>
            <p:cNvSpPr/>
            <p:nvPr/>
          </p:nvSpPr>
          <p:spPr>
            <a:xfrm>
              <a:off x="7262624" y="2764569"/>
              <a:ext cx="122048" cy="270571"/>
            </a:xfrm>
            <a:custGeom>
              <a:avLst/>
              <a:gdLst/>
              <a:ahLst/>
              <a:cxnLst/>
              <a:rect l="l" t="t" r="r" b="b"/>
              <a:pathLst>
                <a:path w="3771" h="8360" extrusionOk="0">
                  <a:moveTo>
                    <a:pt x="2706" y="1"/>
                  </a:moveTo>
                  <a:cubicBezTo>
                    <a:pt x="1186" y="31"/>
                    <a:pt x="1" y="1308"/>
                    <a:pt x="31" y="2828"/>
                  </a:cubicBezTo>
                  <a:lnTo>
                    <a:pt x="31" y="5533"/>
                  </a:lnTo>
                  <a:cubicBezTo>
                    <a:pt x="1" y="7053"/>
                    <a:pt x="1186" y="8299"/>
                    <a:pt x="2706" y="8360"/>
                  </a:cubicBezTo>
                  <a:lnTo>
                    <a:pt x="3770" y="8360"/>
                  </a:lnTo>
                  <a:cubicBezTo>
                    <a:pt x="2250" y="8299"/>
                    <a:pt x="1065" y="7053"/>
                    <a:pt x="1095" y="5533"/>
                  </a:cubicBezTo>
                  <a:lnTo>
                    <a:pt x="1095" y="2828"/>
                  </a:lnTo>
                  <a:cubicBezTo>
                    <a:pt x="1065" y="1308"/>
                    <a:pt x="2250" y="31"/>
                    <a:pt x="37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60">
              <a:extLst>
                <a:ext uri="{FF2B5EF4-FFF2-40B4-BE49-F238E27FC236}">
                  <a16:creationId xmlns:a16="http://schemas.microsoft.com/office/drawing/2014/main" id="{9E4FA6EC-1400-C542-A1B7-AFC10323DEA4}"/>
                </a:ext>
              </a:extLst>
            </p:cNvPr>
            <p:cNvSpPr/>
            <p:nvPr/>
          </p:nvSpPr>
          <p:spPr>
            <a:xfrm>
              <a:off x="7267544" y="2764569"/>
              <a:ext cx="117129" cy="62011"/>
            </a:xfrm>
            <a:custGeom>
              <a:avLst/>
              <a:gdLst/>
              <a:ahLst/>
              <a:cxnLst/>
              <a:rect l="l" t="t" r="r" b="b"/>
              <a:pathLst>
                <a:path w="3619" h="1916" extrusionOk="0">
                  <a:moveTo>
                    <a:pt x="2554" y="1"/>
                  </a:moveTo>
                  <a:cubicBezTo>
                    <a:pt x="1369" y="1"/>
                    <a:pt x="335" y="791"/>
                    <a:pt x="1" y="1916"/>
                  </a:cubicBezTo>
                  <a:lnTo>
                    <a:pt x="1095" y="1916"/>
                  </a:lnTo>
                  <a:cubicBezTo>
                    <a:pt x="1430" y="791"/>
                    <a:pt x="2463" y="31"/>
                    <a:pt x="36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47" name="Google Shape;1647;p60">
              <a:extLst>
                <a:ext uri="{FF2B5EF4-FFF2-40B4-BE49-F238E27FC236}">
                  <a16:creationId xmlns:a16="http://schemas.microsoft.com/office/drawing/2014/main" id="{3C681DB1-5B7F-3C4F-BC0A-1C2B0374CC06}"/>
                </a:ext>
              </a:extLst>
            </p:cNvPr>
            <p:cNvSpPr/>
            <p:nvPr/>
          </p:nvSpPr>
          <p:spPr>
            <a:xfrm>
              <a:off x="7265602" y="2963290"/>
              <a:ext cx="119071" cy="71850"/>
            </a:xfrm>
            <a:custGeom>
              <a:avLst/>
              <a:gdLst/>
              <a:ahLst/>
              <a:cxnLst/>
              <a:rect l="l" t="t" r="r" b="b"/>
              <a:pathLst>
                <a:path w="3679" h="2220" extrusionOk="0">
                  <a:moveTo>
                    <a:pt x="0" y="1"/>
                  </a:moveTo>
                  <a:cubicBezTo>
                    <a:pt x="213" y="1247"/>
                    <a:pt x="1307" y="2189"/>
                    <a:pt x="2614" y="2220"/>
                  </a:cubicBezTo>
                  <a:lnTo>
                    <a:pt x="3678" y="2220"/>
                  </a:lnTo>
                  <a:cubicBezTo>
                    <a:pt x="2401" y="2189"/>
                    <a:pt x="1307" y="1247"/>
                    <a:pt x="1094"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60">
              <a:extLst>
                <a:ext uri="{FF2B5EF4-FFF2-40B4-BE49-F238E27FC236}">
                  <a16:creationId xmlns:a16="http://schemas.microsoft.com/office/drawing/2014/main" id="{CE94523D-F4F3-3FB2-542D-CD1775D7F3CB}"/>
                </a:ext>
              </a:extLst>
            </p:cNvPr>
            <p:cNvSpPr/>
            <p:nvPr/>
          </p:nvSpPr>
          <p:spPr>
            <a:xfrm>
              <a:off x="7338391" y="2764569"/>
              <a:ext cx="122987" cy="270571"/>
            </a:xfrm>
            <a:custGeom>
              <a:avLst/>
              <a:gdLst/>
              <a:ahLst/>
              <a:cxnLst/>
              <a:rect l="l" t="t" r="r" b="b"/>
              <a:pathLst>
                <a:path w="3800" h="8360" extrusionOk="0">
                  <a:moveTo>
                    <a:pt x="2706" y="1"/>
                  </a:moveTo>
                  <a:cubicBezTo>
                    <a:pt x="1186" y="31"/>
                    <a:pt x="0" y="1308"/>
                    <a:pt x="61" y="2828"/>
                  </a:cubicBezTo>
                  <a:lnTo>
                    <a:pt x="61" y="5533"/>
                  </a:lnTo>
                  <a:cubicBezTo>
                    <a:pt x="0" y="7053"/>
                    <a:pt x="1186" y="8299"/>
                    <a:pt x="2706" y="8360"/>
                  </a:cubicBezTo>
                  <a:lnTo>
                    <a:pt x="3800" y="8360"/>
                  </a:lnTo>
                  <a:cubicBezTo>
                    <a:pt x="2280" y="8329"/>
                    <a:pt x="1064" y="7053"/>
                    <a:pt x="1125" y="5533"/>
                  </a:cubicBezTo>
                  <a:lnTo>
                    <a:pt x="1125" y="2828"/>
                  </a:lnTo>
                  <a:cubicBezTo>
                    <a:pt x="1064" y="1308"/>
                    <a:pt x="2250" y="31"/>
                    <a:pt x="37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60">
              <a:extLst>
                <a:ext uri="{FF2B5EF4-FFF2-40B4-BE49-F238E27FC236}">
                  <a16:creationId xmlns:a16="http://schemas.microsoft.com/office/drawing/2014/main" id="{0429E41A-23E1-35F6-7BFE-1DF7E4E3F010}"/>
                </a:ext>
              </a:extLst>
            </p:cNvPr>
            <p:cNvSpPr/>
            <p:nvPr/>
          </p:nvSpPr>
          <p:spPr>
            <a:xfrm>
              <a:off x="7344281" y="2764569"/>
              <a:ext cx="117097" cy="62011"/>
            </a:xfrm>
            <a:custGeom>
              <a:avLst/>
              <a:gdLst/>
              <a:ahLst/>
              <a:cxnLst/>
              <a:rect l="l" t="t" r="r" b="b"/>
              <a:pathLst>
                <a:path w="3618" h="1916" extrusionOk="0">
                  <a:moveTo>
                    <a:pt x="2524" y="1"/>
                  </a:moveTo>
                  <a:cubicBezTo>
                    <a:pt x="1338" y="1"/>
                    <a:pt x="335" y="791"/>
                    <a:pt x="1" y="1916"/>
                  </a:cubicBezTo>
                  <a:lnTo>
                    <a:pt x="1095" y="1916"/>
                  </a:lnTo>
                  <a:cubicBezTo>
                    <a:pt x="1429" y="791"/>
                    <a:pt x="2432" y="1"/>
                    <a:pt x="36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50" name="Google Shape;1650;p60">
              <a:extLst>
                <a:ext uri="{FF2B5EF4-FFF2-40B4-BE49-F238E27FC236}">
                  <a16:creationId xmlns:a16="http://schemas.microsoft.com/office/drawing/2014/main" id="{356782BC-32B1-79DC-3586-9FF2696BD533}"/>
                </a:ext>
              </a:extLst>
            </p:cNvPr>
            <p:cNvSpPr/>
            <p:nvPr/>
          </p:nvSpPr>
          <p:spPr>
            <a:xfrm>
              <a:off x="7341336" y="2963290"/>
              <a:ext cx="120042" cy="71850"/>
            </a:xfrm>
            <a:custGeom>
              <a:avLst/>
              <a:gdLst/>
              <a:ahLst/>
              <a:cxnLst/>
              <a:rect l="l" t="t" r="r" b="b"/>
              <a:pathLst>
                <a:path w="3709" h="2220" extrusionOk="0">
                  <a:moveTo>
                    <a:pt x="1" y="1"/>
                  </a:moveTo>
                  <a:cubicBezTo>
                    <a:pt x="244" y="1247"/>
                    <a:pt x="1338" y="2189"/>
                    <a:pt x="2615" y="2220"/>
                  </a:cubicBezTo>
                  <a:lnTo>
                    <a:pt x="3709" y="2220"/>
                  </a:lnTo>
                  <a:cubicBezTo>
                    <a:pt x="2402" y="2189"/>
                    <a:pt x="1338" y="1247"/>
                    <a:pt x="1095"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60">
              <a:extLst>
                <a:ext uri="{FF2B5EF4-FFF2-40B4-BE49-F238E27FC236}">
                  <a16:creationId xmlns:a16="http://schemas.microsoft.com/office/drawing/2014/main" id="{58001EF4-7BF2-C5E7-FD22-765C87BEBB62}"/>
                </a:ext>
              </a:extLst>
            </p:cNvPr>
            <p:cNvSpPr/>
            <p:nvPr/>
          </p:nvSpPr>
          <p:spPr>
            <a:xfrm>
              <a:off x="7415128" y="2764569"/>
              <a:ext cx="122016" cy="270571"/>
            </a:xfrm>
            <a:custGeom>
              <a:avLst/>
              <a:gdLst/>
              <a:ahLst/>
              <a:cxnLst/>
              <a:rect l="l" t="t" r="r" b="b"/>
              <a:pathLst>
                <a:path w="3770" h="8360" extrusionOk="0">
                  <a:moveTo>
                    <a:pt x="2706" y="1"/>
                  </a:moveTo>
                  <a:cubicBezTo>
                    <a:pt x="1186" y="31"/>
                    <a:pt x="0" y="1308"/>
                    <a:pt x="31" y="2828"/>
                  </a:cubicBezTo>
                  <a:lnTo>
                    <a:pt x="31" y="5533"/>
                  </a:lnTo>
                  <a:cubicBezTo>
                    <a:pt x="0" y="7053"/>
                    <a:pt x="1186" y="8299"/>
                    <a:pt x="2706" y="8360"/>
                  </a:cubicBezTo>
                  <a:lnTo>
                    <a:pt x="3769" y="8360"/>
                  </a:lnTo>
                  <a:cubicBezTo>
                    <a:pt x="2280" y="8299"/>
                    <a:pt x="1064" y="7053"/>
                    <a:pt x="1125" y="5533"/>
                  </a:cubicBezTo>
                  <a:lnTo>
                    <a:pt x="1125" y="2828"/>
                  </a:lnTo>
                  <a:cubicBezTo>
                    <a:pt x="1064" y="1308"/>
                    <a:pt x="2250" y="31"/>
                    <a:pt x="37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60">
              <a:extLst>
                <a:ext uri="{FF2B5EF4-FFF2-40B4-BE49-F238E27FC236}">
                  <a16:creationId xmlns:a16="http://schemas.microsoft.com/office/drawing/2014/main" id="{B3543A67-41AF-E59E-D984-417F6527858F}"/>
                </a:ext>
              </a:extLst>
            </p:cNvPr>
            <p:cNvSpPr/>
            <p:nvPr/>
          </p:nvSpPr>
          <p:spPr>
            <a:xfrm>
              <a:off x="7420048" y="2764569"/>
              <a:ext cx="117097" cy="62011"/>
            </a:xfrm>
            <a:custGeom>
              <a:avLst/>
              <a:gdLst/>
              <a:ahLst/>
              <a:cxnLst/>
              <a:rect l="l" t="t" r="r" b="b"/>
              <a:pathLst>
                <a:path w="3618" h="1916" extrusionOk="0">
                  <a:moveTo>
                    <a:pt x="2554" y="1"/>
                  </a:moveTo>
                  <a:cubicBezTo>
                    <a:pt x="1368" y="1"/>
                    <a:pt x="335" y="791"/>
                    <a:pt x="0" y="1916"/>
                  </a:cubicBezTo>
                  <a:lnTo>
                    <a:pt x="1095" y="1916"/>
                  </a:lnTo>
                  <a:cubicBezTo>
                    <a:pt x="1429" y="791"/>
                    <a:pt x="2462" y="1"/>
                    <a:pt x="36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53" name="Google Shape;1653;p60">
              <a:extLst>
                <a:ext uri="{FF2B5EF4-FFF2-40B4-BE49-F238E27FC236}">
                  <a16:creationId xmlns:a16="http://schemas.microsoft.com/office/drawing/2014/main" id="{25F11E6E-60CE-A661-9821-A756EDBCB9FD}"/>
                </a:ext>
              </a:extLst>
            </p:cNvPr>
            <p:cNvSpPr/>
            <p:nvPr/>
          </p:nvSpPr>
          <p:spPr>
            <a:xfrm>
              <a:off x="7418073" y="2963290"/>
              <a:ext cx="119071" cy="71850"/>
            </a:xfrm>
            <a:custGeom>
              <a:avLst/>
              <a:gdLst/>
              <a:ahLst/>
              <a:cxnLst/>
              <a:rect l="l" t="t" r="r" b="b"/>
              <a:pathLst>
                <a:path w="3679" h="2220" extrusionOk="0">
                  <a:moveTo>
                    <a:pt x="0" y="1"/>
                  </a:moveTo>
                  <a:cubicBezTo>
                    <a:pt x="213" y="1247"/>
                    <a:pt x="1307" y="2189"/>
                    <a:pt x="2615" y="2220"/>
                  </a:cubicBezTo>
                  <a:lnTo>
                    <a:pt x="3678" y="2220"/>
                  </a:lnTo>
                  <a:cubicBezTo>
                    <a:pt x="2402" y="2189"/>
                    <a:pt x="1307" y="1247"/>
                    <a:pt x="1095"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60">
              <a:extLst>
                <a:ext uri="{FF2B5EF4-FFF2-40B4-BE49-F238E27FC236}">
                  <a16:creationId xmlns:a16="http://schemas.microsoft.com/office/drawing/2014/main" id="{92999C67-51DE-A423-442A-9277BF6C6030}"/>
                </a:ext>
              </a:extLst>
            </p:cNvPr>
            <p:cNvSpPr/>
            <p:nvPr/>
          </p:nvSpPr>
          <p:spPr>
            <a:xfrm>
              <a:off x="7490862" y="2764569"/>
              <a:ext cx="123019" cy="270571"/>
            </a:xfrm>
            <a:custGeom>
              <a:avLst/>
              <a:gdLst/>
              <a:ahLst/>
              <a:cxnLst/>
              <a:rect l="l" t="t" r="r" b="b"/>
              <a:pathLst>
                <a:path w="3801" h="8360" extrusionOk="0">
                  <a:moveTo>
                    <a:pt x="2706" y="1"/>
                  </a:moveTo>
                  <a:cubicBezTo>
                    <a:pt x="1217" y="31"/>
                    <a:pt x="1" y="1308"/>
                    <a:pt x="62" y="2828"/>
                  </a:cubicBezTo>
                  <a:lnTo>
                    <a:pt x="62" y="5533"/>
                  </a:lnTo>
                  <a:cubicBezTo>
                    <a:pt x="1" y="7053"/>
                    <a:pt x="1217" y="8299"/>
                    <a:pt x="2706" y="8360"/>
                  </a:cubicBezTo>
                  <a:lnTo>
                    <a:pt x="3800" y="8360"/>
                  </a:lnTo>
                  <a:cubicBezTo>
                    <a:pt x="2280" y="8299"/>
                    <a:pt x="1095" y="7053"/>
                    <a:pt x="1125" y="5533"/>
                  </a:cubicBezTo>
                  <a:lnTo>
                    <a:pt x="1125" y="2828"/>
                  </a:lnTo>
                  <a:cubicBezTo>
                    <a:pt x="1095" y="1308"/>
                    <a:pt x="2280" y="31"/>
                    <a:pt x="38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60">
              <a:extLst>
                <a:ext uri="{FF2B5EF4-FFF2-40B4-BE49-F238E27FC236}">
                  <a16:creationId xmlns:a16="http://schemas.microsoft.com/office/drawing/2014/main" id="{405D7BA3-87BD-BE18-89B1-0C6FBA41183C}"/>
                </a:ext>
              </a:extLst>
            </p:cNvPr>
            <p:cNvSpPr/>
            <p:nvPr/>
          </p:nvSpPr>
          <p:spPr>
            <a:xfrm>
              <a:off x="7497756" y="2764569"/>
              <a:ext cx="116126" cy="62011"/>
            </a:xfrm>
            <a:custGeom>
              <a:avLst/>
              <a:gdLst/>
              <a:ahLst/>
              <a:cxnLst/>
              <a:rect l="l" t="t" r="r" b="b"/>
              <a:pathLst>
                <a:path w="3588" h="1916" extrusionOk="0">
                  <a:moveTo>
                    <a:pt x="2493" y="1"/>
                  </a:moveTo>
                  <a:cubicBezTo>
                    <a:pt x="1338" y="31"/>
                    <a:pt x="335" y="791"/>
                    <a:pt x="1" y="1916"/>
                  </a:cubicBezTo>
                  <a:lnTo>
                    <a:pt x="1064" y="1916"/>
                  </a:lnTo>
                  <a:cubicBezTo>
                    <a:pt x="1399" y="791"/>
                    <a:pt x="2432" y="31"/>
                    <a:pt x="35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56" name="Google Shape;1656;p60">
              <a:extLst>
                <a:ext uri="{FF2B5EF4-FFF2-40B4-BE49-F238E27FC236}">
                  <a16:creationId xmlns:a16="http://schemas.microsoft.com/office/drawing/2014/main" id="{22F043DA-8768-601A-E372-5C547D796019}"/>
                </a:ext>
              </a:extLst>
            </p:cNvPr>
            <p:cNvSpPr/>
            <p:nvPr/>
          </p:nvSpPr>
          <p:spPr>
            <a:xfrm>
              <a:off x="7493808" y="2963290"/>
              <a:ext cx="120074" cy="71850"/>
            </a:xfrm>
            <a:custGeom>
              <a:avLst/>
              <a:gdLst/>
              <a:ahLst/>
              <a:cxnLst/>
              <a:rect l="l" t="t" r="r" b="b"/>
              <a:pathLst>
                <a:path w="3710" h="2220" extrusionOk="0">
                  <a:moveTo>
                    <a:pt x="1" y="1"/>
                  </a:moveTo>
                  <a:cubicBezTo>
                    <a:pt x="244" y="1247"/>
                    <a:pt x="1338" y="2189"/>
                    <a:pt x="2615" y="2220"/>
                  </a:cubicBezTo>
                  <a:lnTo>
                    <a:pt x="3709" y="2220"/>
                  </a:lnTo>
                  <a:cubicBezTo>
                    <a:pt x="2433" y="2189"/>
                    <a:pt x="1338" y="1247"/>
                    <a:pt x="1095"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60">
              <a:extLst>
                <a:ext uri="{FF2B5EF4-FFF2-40B4-BE49-F238E27FC236}">
                  <a16:creationId xmlns:a16="http://schemas.microsoft.com/office/drawing/2014/main" id="{D204C7FF-CF0B-FCA2-388E-68CB8A934862}"/>
                </a:ext>
              </a:extLst>
            </p:cNvPr>
            <p:cNvSpPr/>
            <p:nvPr/>
          </p:nvSpPr>
          <p:spPr>
            <a:xfrm>
              <a:off x="7567600" y="2764569"/>
              <a:ext cx="123019" cy="270571"/>
            </a:xfrm>
            <a:custGeom>
              <a:avLst/>
              <a:gdLst/>
              <a:ahLst/>
              <a:cxnLst/>
              <a:rect l="l" t="t" r="r" b="b"/>
              <a:pathLst>
                <a:path w="3801" h="8360" extrusionOk="0">
                  <a:moveTo>
                    <a:pt x="2706" y="1"/>
                  </a:moveTo>
                  <a:cubicBezTo>
                    <a:pt x="1186" y="31"/>
                    <a:pt x="1" y="1308"/>
                    <a:pt x="31" y="2828"/>
                  </a:cubicBezTo>
                  <a:lnTo>
                    <a:pt x="31" y="5533"/>
                  </a:lnTo>
                  <a:cubicBezTo>
                    <a:pt x="1" y="7053"/>
                    <a:pt x="1186" y="8299"/>
                    <a:pt x="2706" y="8360"/>
                  </a:cubicBezTo>
                  <a:lnTo>
                    <a:pt x="3800" y="8360"/>
                  </a:lnTo>
                  <a:cubicBezTo>
                    <a:pt x="2280" y="8299"/>
                    <a:pt x="1064" y="7053"/>
                    <a:pt x="1125" y="5533"/>
                  </a:cubicBezTo>
                  <a:lnTo>
                    <a:pt x="1125" y="2828"/>
                  </a:lnTo>
                  <a:cubicBezTo>
                    <a:pt x="1064" y="1308"/>
                    <a:pt x="2250" y="31"/>
                    <a:pt x="37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60">
              <a:extLst>
                <a:ext uri="{FF2B5EF4-FFF2-40B4-BE49-F238E27FC236}">
                  <a16:creationId xmlns:a16="http://schemas.microsoft.com/office/drawing/2014/main" id="{EFC6F816-B1F4-ABDB-3716-CAB09BA6D0D7}"/>
                </a:ext>
              </a:extLst>
            </p:cNvPr>
            <p:cNvSpPr/>
            <p:nvPr/>
          </p:nvSpPr>
          <p:spPr>
            <a:xfrm>
              <a:off x="7573490" y="2764569"/>
              <a:ext cx="117129" cy="62011"/>
            </a:xfrm>
            <a:custGeom>
              <a:avLst/>
              <a:gdLst/>
              <a:ahLst/>
              <a:cxnLst/>
              <a:rect l="l" t="t" r="r" b="b"/>
              <a:pathLst>
                <a:path w="3619" h="1916" extrusionOk="0">
                  <a:moveTo>
                    <a:pt x="2524" y="1"/>
                  </a:moveTo>
                  <a:cubicBezTo>
                    <a:pt x="1338" y="1"/>
                    <a:pt x="335" y="791"/>
                    <a:pt x="1" y="1916"/>
                  </a:cubicBezTo>
                  <a:lnTo>
                    <a:pt x="1065" y="1916"/>
                  </a:lnTo>
                  <a:cubicBezTo>
                    <a:pt x="1399" y="791"/>
                    <a:pt x="2433" y="1"/>
                    <a:pt x="36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59" name="Google Shape;1659;p60">
              <a:extLst>
                <a:ext uri="{FF2B5EF4-FFF2-40B4-BE49-F238E27FC236}">
                  <a16:creationId xmlns:a16="http://schemas.microsoft.com/office/drawing/2014/main" id="{962EBA4E-B27F-EE24-FC36-6DC48B8194B9}"/>
                </a:ext>
              </a:extLst>
            </p:cNvPr>
            <p:cNvSpPr/>
            <p:nvPr/>
          </p:nvSpPr>
          <p:spPr>
            <a:xfrm>
              <a:off x="7571548" y="2963290"/>
              <a:ext cx="119071" cy="71850"/>
            </a:xfrm>
            <a:custGeom>
              <a:avLst/>
              <a:gdLst/>
              <a:ahLst/>
              <a:cxnLst/>
              <a:rect l="l" t="t" r="r" b="b"/>
              <a:pathLst>
                <a:path w="3679" h="2220" extrusionOk="0">
                  <a:moveTo>
                    <a:pt x="0" y="1"/>
                  </a:moveTo>
                  <a:cubicBezTo>
                    <a:pt x="213" y="1247"/>
                    <a:pt x="1307" y="2189"/>
                    <a:pt x="2584" y="2220"/>
                  </a:cubicBezTo>
                  <a:lnTo>
                    <a:pt x="3678" y="2220"/>
                  </a:lnTo>
                  <a:cubicBezTo>
                    <a:pt x="2401" y="2189"/>
                    <a:pt x="1277" y="1247"/>
                    <a:pt x="1064"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60">
              <a:extLst>
                <a:ext uri="{FF2B5EF4-FFF2-40B4-BE49-F238E27FC236}">
                  <a16:creationId xmlns:a16="http://schemas.microsoft.com/office/drawing/2014/main" id="{09960183-35CB-C039-D595-0DCA0DFCFDB6}"/>
                </a:ext>
              </a:extLst>
            </p:cNvPr>
            <p:cNvSpPr/>
            <p:nvPr/>
          </p:nvSpPr>
          <p:spPr>
            <a:xfrm>
              <a:off x="7643366" y="2764569"/>
              <a:ext cx="122987" cy="270571"/>
            </a:xfrm>
            <a:custGeom>
              <a:avLst/>
              <a:gdLst/>
              <a:ahLst/>
              <a:cxnLst/>
              <a:rect l="l" t="t" r="r" b="b"/>
              <a:pathLst>
                <a:path w="3800" h="8360" extrusionOk="0">
                  <a:moveTo>
                    <a:pt x="2705" y="1"/>
                  </a:moveTo>
                  <a:cubicBezTo>
                    <a:pt x="1186" y="31"/>
                    <a:pt x="0" y="1308"/>
                    <a:pt x="61" y="2828"/>
                  </a:cubicBezTo>
                  <a:lnTo>
                    <a:pt x="61" y="5533"/>
                  </a:lnTo>
                  <a:cubicBezTo>
                    <a:pt x="0" y="7053"/>
                    <a:pt x="1186" y="8299"/>
                    <a:pt x="2705" y="8360"/>
                  </a:cubicBezTo>
                  <a:lnTo>
                    <a:pt x="3800" y="8360"/>
                  </a:lnTo>
                  <a:cubicBezTo>
                    <a:pt x="2280" y="8299"/>
                    <a:pt x="1094" y="7053"/>
                    <a:pt x="1125" y="5533"/>
                  </a:cubicBezTo>
                  <a:lnTo>
                    <a:pt x="1125" y="2828"/>
                  </a:lnTo>
                  <a:cubicBezTo>
                    <a:pt x="1094" y="1308"/>
                    <a:pt x="2280" y="31"/>
                    <a:pt x="38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60">
              <a:extLst>
                <a:ext uri="{FF2B5EF4-FFF2-40B4-BE49-F238E27FC236}">
                  <a16:creationId xmlns:a16="http://schemas.microsoft.com/office/drawing/2014/main" id="{E832044D-33EF-33F4-65E9-EFFAA0D3D02A}"/>
                </a:ext>
              </a:extLst>
            </p:cNvPr>
            <p:cNvSpPr/>
            <p:nvPr/>
          </p:nvSpPr>
          <p:spPr>
            <a:xfrm>
              <a:off x="7649257" y="2764569"/>
              <a:ext cx="117097" cy="62011"/>
            </a:xfrm>
            <a:custGeom>
              <a:avLst/>
              <a:gdLst/>
              <a:ahLst/>
              <a:cxnLst/>
              <a:rect l="l" t="t" r="r" b="b"/>
              <a:pathLst>
                <a:path w="3618" h="1916" extrusionOk="0">
                  <a:moveTo>
                    <a:pt x="2523" y="1"/>
                  </a:moveTo>
                  <a:cubicBezTo>
                    <a:pt x="1338" y="1"/>
                    <a:pt x="335" y="791"/>
                    <a:pt x="0" y="1916"/>
                  </a:cubicBezTo>
                  <a:lnTo>
                    <a:pt x="1095" y="1916"/>
                  </a:lnTo>
                  <a:cubicBezTo>
                    <a:pt x="1429" y="791"/>
                    <a:pt x="2463" y="1"/>
                    <a:pt x="36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62" name="Google Shape;1662;p60">
              <a:extLst>
                <a:ext uri="{FF2B5EF4-FFF2-40B4-BE49-F238E27FC236}">
                  <a16:creationId xmlns:a16="http://schemas.microsoft.com/office/drawing/2014/main" id="{2FF6640B-1184-E714-5B6C-FB6BABCDE473}"/>
                </a:ext>
              </a:extLst>
            </p:cNvPr>
            <p:cNvSpPr/>
            <p:nvPr/>
          </p:nvSpPr>
          <p:spPr>
            <a:xfrm>
              <a:off x="7647282" y="2963290"/>
              <a:ext cx="119071" cy="71850"/>
            </a:xfrm>
            <a:custGeom>
              <a:avLst/>
              <a:gdLst/>
              <a:ahLst/>
              <a:cxnLst/>
              <a:rect l="l" t="t" r="r" b="b"/>
              <a:pathLst>
                <a:path w="3679" h="2220" extrusionOk="0">
                  <a:moveTo>
                    <a:pt x="1" y="1"/>
                  </a:moveTo>
                  <a:cubicBezTo>
                    <a:pt x="213" y="1247"/>
                    <a:pt x="1308" y="2189"/>
                    <a:pt x="2584" y="2220"/>
                  </a:cubicBezTo>
                  <a:lnTo>
                    <a:pt x="3679" y="2220"/>
                  </a:lnTo>
                  <a:cubicBezTo>
                    <a:pt x="2402" y="2189"/>
                    <a:pt x="1308" y="1247"/>
                    <a:pt x="1065"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60">
              <a:extLst>
                <a:ext uri="{FF2B5EF4-FFF2-40B4-BE49-F238E27FC236}">
                  <a16:creationId xmlns:a16="http://schemas.microsoft.com/office/drawing/2014/main" id="{8D53D083-C1BE-CC4E-59C1-798C59EFD5F7}"/>
                </a:ext>
              </a:extLst>
            </p:cNvPr>
            <p:cNvSpPr/>
            <p:nvPr/>
          </p:nvSpPr>
          <p:spPr>
            <a:xfrm>
              <a:off x="7720071" y="2764569"/>
              <a:ext cx="122048" cy="270571"/>
            </a:xfrm>
            <a:custGeom>
              <a:avLst/>
              <a:gdLst/>
              <a:ahLst/>
              <a:cxnLst/>
              <a:rect l="l" t="t" r="r" b="b"/>
              <a:pathLst>
                <a:path w="3771" h="8360" extrusionOk="0">
                  <a:moveTo>
                    <a:pt x="2706" y="1"/>
                  </a:moveTo>
                  <a:cubicBezTo>
                    <a:pt x="1186" y="31"/>
                    <a:pt x="1" y="1308"/>
                    <a:pt x="31" y="2828"/>
                  </a:cubicBezTo>
                  <a:lnTo>
                    <a:pt x="31" y="5533"/>
                  </a:lnTo>
                  <a:cubicBezTo>
                    <a:pt x="1" y="7053"/>
                    <a:pt x="1186" y="8299"/>
                    <a:pt x="2706" y="8360"/>
                  </a:cubicBezTo>
                  <a:lnTo>
                    <a:pt x="3770" y="8360"/>
                  </a:lnTo>
                  <a:cubicBezTo>
                    <a:pt x="2281" y="8299"/>
                    <a:pt x="1095" y="7053"/>
                    <a:pt x="1126" y="5533"/>
                  </a:cubicBezTo>
                  <a:lnTo>
                    <a:pt x="1126" y="2828"/>
                  </a:lnTo>
                  <a:cubicBezTo>
                    <a:pt x="1095" y="1308"/>
                    <a:pt x="2281" y="31"/>
                    <a:pt x="37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60">
              <a:extLst>
                <a:ext uri="{FF2B5EF4-FFF2-40B4-BE49-F238E27FC236}">
                  <a16:creationId xmlns:a16="http://schemas.microsoft.com/office/drawing/2014/main" id="{7A1E2042-4EF1-F08F-C22A-F8F58CEDB652}"/>
                </a:ext>
              </a:extLst>
            </p:cNvPr>
            <p:cNvSpPr/>
            <p:nvPr/>
          </p:nvSpPr>
          <p:spPr>
            <a:xfrm>
              <a:off x="7725994" y="2764569"/>
              <a:ext cx="117097" cy="62011"/>
            </a:xfrm>
            <a:custGeom>
              <a:avLst/>
              <a:gdLst/>
              <a:ahLst/>
              <a:cxnLst/>
              <a:rect l="l" t="t" r="r" b="b"/>
              <a:pathLst>
                <a:path w="3618" h="1916" extrusionOk="0">
                  <a:moveTo>
                    <a:pt x="2523" y="1"/>
                  </a:moveTo>
                  <a:cubicBezTo>
                    <a:pt x="1368" y="1"/>
                    <a:pt x="335" y="791"/>
                    <a:pt x="0" y="1916"/>
                  </a:cubicBezTo>
                  <a:lnTo>
                    <a:pt x="1095" y="1916"/>
                  </a:lnTo>
                  <a:cubicBezTo>
                    <a:pt x="1429" y="791"/>
                    <a:pt x="2432" y="1"/>
                    <a:pt x="36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65" name="Google Shape;1665;p60">
              <a:extLst>
                <a:ext uri="{FF2B5EF4-FFF2-40B4-BE49-F238E27FC236}">
                  <a16:creationId xmlns:a16="http://schemas.microsoft.com/office/drawing/2014/main" id="{C77A31D0-F665-27A3-0125-AA05ABB41112}"/>
                </a:ext>
              </a:extLst>
            </p:cNvPr>
            <p:cNvSpPr/>
            <p:nvPr/>
          </p:nvSpPr>
          <p:spPr>
            <a:xfrm>
              <a:off x="7723049" y="2963290"/>
              <a:ext cx="120042" cy="71850"/>
            </a:xfrm>
            <a:custGeom>
              <a:avLst/>
              <a:gdLst/>
              <a:ahLst/>
              <a:cxnLst/>
              <a:rect l="l" t="t" r="r" b="b"/>
              <a:pathLst>
                <a:path w="3709" h="2220" extrusionOk="0">
                  <a:moveTo>
                    <a:pt x="0" y="1"/>
                  </a:moveTo>
                  <a:cubicBezTo>
                    <a:pt x="243" y="1247"/>
                    <a:pt x="1338" y="2189"/>
                    <a:pt x="2614" y="2220"/>
                  </a:cubicBezTo>
                  <a:lnTo>
                    <a:pt x="3708" y="2220"/>
                  </a:lnTo>
                  <a:cubicBezTo>
                    <a:pt x="2432" y="2189"/>
                    <a:pt x="1338" y="1247"/>
                    <a:pt x="1094"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60">
              <a:extLst>
                <a:ext uri="{FF2B5EF4-FFF2-40B4-BE49-F238E27FC236}">
                  <a16:creationId xmlns:a16="http://schemas.microsoft.com/office/drawing/2014/main" id="{01B62768-5B61-4A55-5E0B-6DC222BD04AC}"/>
                </a:ext>
              </a:extLst>
            </p:cNvPr>
            <p:cNvSpPr/>
            <p:nvPr/>
          </p:nvSpPr>
          <p:spPr>
            <a:xfrm>
              <a:off x="7795838" y="2764569"/>
              <a:ext cx="122987" cy="270571"/>
            </a:xfrm>
            <a:custGeom>
              <a:avLst/>
              <a:gdLst/>
              <a:ahLst/>
              <a:cxnLst/>
              <a:rect l="l" t="t" r="r" b="b"/>
              <a:pathLst>
                <a:path w="3800" h="8360" extrusionOk="0">
                  <a:moveTo>
                    <a:pt x="2706" y="1"/>
                  </a:moveTo>
                  <a:cubicBezTo>
                    <a:pt x="1216" y="31"/>
                    <a:pt x="0" y="1308"/>
                    <a:pt x="61" y="2828"/>
                  </a:cubicBezTo>
                  <a:lnTo>
                    <a:pt x="61" y="5533"/>
                  </a:lnTo>
                  <a:cubicBezTo>
                    <a:pt x="0" y="7053"/>
                    <a:pt x="1216" y="8299"/>
                    <a:pt x="2706" y="8360"/>
                  </a:cubicBezTo>
                  <a:lnTo>
                    <a:pt x="3800" y="8360"/>
                  </a:lnTo>
                  <a:cubicBezTo>
                    <a:pt x="2280" y="8299"/>
                    <a:pt x="1095" y="7053"/>
                    <a:pt x="1155" y="5533"/>
                  </a:cubicBezTo>
                  <a:lnTo>
                    <a:pt x="1155" y="2828"/>
                  </a:lnTo>
                  <a:cubicBezTo>
                    <a:pt x="1095" y="1308"/>
                    <a:pt x="2280" y="31"/>
                    <a:pt x="380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60">
              <a:extLst>
                <a:ext uri="{FF2B5EF4-FFF2-40B4-BE49-F238E27FC236}">
                  <a16:creationId xmlns:a16="http://schemas.microsoft.com/office/drawing/2014/main" id="{DD4CEC74-DBC8-A55F-413B-09C61BBA5D41}"/>
                </a:ext>
              </a:extLst>
            </p:cNvPr>
            <p:cNvSpPr/>
            <p:nvPr/>
          </p:nvSpPr>
          <p:spPr>
            <a:xfrm>
              <a:off x="7802731" y="2764569"/>
              <a:ext cx="117097" cy="62011"/>
            </a:xfrm>
            <a:custGeom>
              <a:avLst/>
              <a:gdLst/>
              <a:ahLst/>
              <a:cxnLst/>
              <a:rect l="l" t="t" r="r" b="b"/>
              <a:pathLst>
                <a:path w="3618" h="1916" extrusionOk="0">
                  <a:moveTo>
                    <a:pt x="2523" y="1"/>
                  </a:moveTo>
                  <a:cubicBezTo>
                    <a:pt x="1338" y="1"/>
                    <a:pt x="335" y="791"/>
                    <a:pt x="0" y="1916"/>
                  </a:cubicBezTo>
                  <a:lnTo>
                    <a:pt x="1064" y="1916"/>
                  </a:lnTo>
                  <a:cubicBezTo>
                    <a:pt x="1398" y="791"/>
                    <a:pt x="2432" y="1"/>
                    <a:pt x="36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4ACD5"/>
                </a:solidFill>
              </a:endParaRPr>
            </a:p>
          </p:txBody>
        </p:sp>
        <p:sp>
          <p:nvSpPr>
            <p:cNvPr id="1668" name="Google Shape;1668;p60">
              <a:extLst>
                <a:ext uri="{FF2B5EF4-FFF2-40B4-BE49-F238E27FC236}">
                  <a16:creationId xmlns:a16="http://schemas.microsoft.com/office/drawing/2014/main" id="{EB1FA6C1-8E06-D722-CD9E-C5CE9892D275}"/>
                </a:ext>
              </a:extLst>
            </p:cNvPr>
            <p:cNvSpPr/>
            <p:nvPr/>
          </p:nvSpPr>
          <p:spPr>
            <a:xfrm>
              <a:off x="7799786" y="2963290"/>
              <a:ext cx="120042" cy="71850"/>
            </a:xfrm>
            <a:custGeom>
              <a:avLst/>
              <a:gdLst/>
              <a:ahLst/>
              <a:cxnLst/>
              <a:rect l="l" t="t" r="r" b="b"/>
              <a:pathLst>
                <a:path w="3709" h="2220" extrusionOk="0">
                  <a:moveTo>
                    <a:pt x="0" y="1"/>
                  </a:moveTo>
                  <a:cubicBezTo>
                    <a:pt x="243" y="1247"/>
                    <a:pt x="1307" y="2189"/>
                    <a:pt x="2614" y="2220"/>
                  </a:cubicBezTo>
                  <a:lnTo>
                    <a:pt x="3708" y="2220"/>
                  </a:lnTo>
                  <a:cubicBezTo>
                    <a:pt x="2401" y="2189"/>
                    <a:pt x="1307" y="1247"/>
                    <a:pt x="1094"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60">
              <a:extLst>
                <a:ext uri="{FF2B5EF4-FFF2-40B4-BE49-F238E27FC236}">
                  <a16:creationId xmlns:a16="http://schemas.microsoft.com/office/drawing/2014/main" id="{2A7CEDB3-35C2-FEDA-C1AB-5D8D8A567067}"/>
                </a:ext>
              </a:extLst>
            </p:cNvPr>
            <p:cNvSpPr/>
            <p:nvPr/>
          </p:nvSpPr>
          <p:spPr>
            <a:xfrm>
              <a:off x="7916850" y="2771463"/>
              <a:ext cx="735883" cy="255813"/>
            </a:xfrm>
            <a:custGeom>
              <a:avLst/>
              <a:gdLst/>
              <a:ahLst/>
              <a:cxnLst/>
              <a:rect l="l" t="t" r="r" b="b"/>
              <a:pathLst>
                <a:path w="22737" h="7904" extrusionOk="0">
                  <a:moveTo>
                    <a:pt x="2523" y="0"/>
                  </a:moveTo>
                  <a:cubicBezTo>
                    <a:pt x="1125" y="31"/>
                    <a:pt x="0" y="1186"/>
                    <a:pt x="61" y="2584"/>
                  </a:cubicBezTo>
                  <a:lnTo>
                    <a:pt x="61" y="5320"/>
                  </a:lnTo>
                  <a:cubicBezTo>
                    <a:pt x="0" y="6718"/>
                    <a:pt x="1125" y="7873"/>
                    <a:pt x="2523" y="7903"/>
                  </a:cubicBezTo>
                  <a:lnTo>
                    <a:pt x="22736" y="7903"/>
                  </a:lnTo>
                  <a:lnTo>
                    <a:pt x="2273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60">
              <a:extLst>
                <a:ext uri="{FF2B5EF4-FFF2-40B4-BE49-F238E27FC236}">
                  <a16:creationId xmlns:a16="http://schemas.microsoft.com/office/drawing/2014/main" id="{6820DECA-1C83-914A-1ABC-68D1D23B200E}"/>
                </a:ext>
              </a:extLst>
            </p:cNvPr>
            <p:cNvSpPr/>
            <p:nvPr/>
          </p:nvSpPr>
          <p:spPr>
            <a:xfrm>
              <a:off x="8024076" y="2845255"/>
              <a:ext cx="600112" cy="12234"/>
            </a:xfrm>
            <a:custGeom>
              <a:avLst/>
              <a:gdLst/>
              <a:ahLst/>
              <a:cxnLst/>
              <a:rect l="l" t="t" r="r" b="b"/>
              <a:pathLst>
                <a:path w="18542" h="378" extrusionOk="0">
                  <a:moveTo>
                    <a:pt x="9271" y="0"/>
                  </a:moveTo>
                  <a:cubicBezTo>
                    <a:pt x="7721" y="31"/>
                    <a:pt x="6171" y="31"/>
                    <a:pt x="4620" y="61"/>
                  </a:cubicBezTo>
                  <a:cubicBezTo>
                    <a:pt x="3070" y="91"/>
                    <a:pt x="1550" y="122"/>
                    <a:pt x="0" y="183"/>
                  </a:cubicBezTo>
                  <a:cubicBezTo>
                    <a:pt x="1520" y="274"/>
                    <a:pt x="3070" y="274"/>
                    <a:pt x="4620" y="335"/>
                  </a:cubicBezTo>
                  <a:cubicBezTo>
                    <a:pt x="5717" y="356"/>
                    <a:pt x="6813" y="378"/>
                    <a:pt x="7909" y="378"/>
                  </a:cubicBezTo>
                  <a:cubicBezTo>
                    <a:pt x="8363" y="378"/>
                    <a:pt x="8817" y="374"/>
                    <a:pt x="9271" y="365"/>
                  </a:cubicBezTo>
                  <a:cubicBezTo>
                    <a:pt x="10791" y="365"/>
                    <a:pt x="12341" y="365"/>
                    <a:pt x="13891" y="335"/>
                  </a:cubicBezTo>
                  <a:lnTo>
                    <a:pt x="16201" y="274"/>
                  </a:lnTo>
                  <a:cubicBezTo>
                    <a:pt x="16991" y="243"/>
                    <a:pt x="17782" y="243"/>
                    <a:pt x="18542" y="183"/>
                  </a:cubicBezTo>
                  <a:cubicBezTo>
                    <a:pt x="17751" y="152"/>
                    <a:pt x="16961" y="152"/>
                    <a:pt x="16201" y="91"/>
                  </a:cubicBezTo>
                  <a:lnTo>
                    <a:pt x="13891" y="61"/>
                  </a:lnTo>
                  <a:cubicBezTo>
                    <a:pt x="12341" y="0"/>
                    <a:pt x="10791" y="0"/>
                    <a:pt x="92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60">
              <a:extLst>
                <a:ext uri="{FF2B5EF4-FFF2-40B4-BE49-F238E27FC236}">
                  <a16:creationId xmlns:a16="http://schemas.microsoft.com/office/drawing/2014/main" id="{E231A1FE-28D4-2268-30D4-2632D3D35DA6}"/>
                </a:ext>
              </a:extLst>
            </p:cNvPr>
            <p:cNvSpPr/>
            <p:nvPr/>
          </p:nvSpPr>
          <p:spPr>
            <a:xfrm>
              <a:off x="8024076" y="2885582"/>
              <a:ext cx="600112" cy="11846"/>
            </a:xfrm>
            <a:custGeom>
              <a:avLst/>
              <a:gdLst/>
              <a:ahLst/>
              <a:cxnLst/>
              <a:rect l="l" t="t" r="r" b="b"/>
              <a:pathLst>
                <a:path w="18542" h="366" extrusionOk="0">
                  <a:moveTo>
                    <a:pt x="9271" y="0"/>
                  </a:moveTo>
                  <a:cubicBezTo>
                    <a:pt x="7721" y="31"/>
                    <a:pt x="6171" y="31"/>
                    <a:pt x="4620" y="31"/>
                  </a:cubicBezTo>
                  <a:cubicBezTo>
                    <a:pt x="3070" y="61"/>
                    <a:pt x="1550" y="122"/>
                    <a:pt x="0" y="183"/>
                  </a:cubicBezTo>
                  <a:cubicBezTo>
                    <a:pt x="1520" y="274"/>
                    <a:pt x="3070" y="274"/>
                    <a:pt x="4620" y="304"/>
                  </a:cubicBezTo>
                  <a:cubicBezTo>
                    <a:pt x="6171" y="365"/>
                    <a:pt x="7721" y="365"/>
                    <a:pt x="9271" y="365"/>
                  </a:cubicBezTo>
                  <a:cubicBezTo>
                    <a:pt x="10791" y="335"/>
                    <a:pt x="12341" y="335"/>
                    <a:pt x="13891" y="304"/>
                  </a:cubicBezTo>
                  <a:lnTo>
                    <a:pt x="16201" y="274"/>
                  </a:lnTo>
                  <a:cubicBezTo>
                    <a:pt x="16991" y="244"/>
                    <a:pt x="17782" y="213"/>
                    <a:pt x="18542" y="183"/>
                  </a:cubicBezTo>
                  <a:cubicBezTo>
                    <a:pt x="17751" y="152"/>
                    <a:pt x="16961" y="122"/>
                    <a:pt x="16201" y="92"/>
                  </a:cubicBezTo>
                  <a:lnTo>
                    <a:pt x="13891" y="31"/>
                  </a:lnTo>
                  <a:cubicBezTo>
                    <a:pt x="12341" y="0"/>
                    <a:pt x="10791" y="0"/>
                    <a:pt x="92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60">
              <a:extLst>
                <a:ext uri="{FF2B5EF4-FFF2-40B4-BE49-F238E27FC236}">
                  <a16:creationId xmlns:a16="http://schemas.microsoft.com/office/drawing/2014/main" id="{759345AD-A00A-8269-00B6-65AFD366E35C}"/>
                </a:ext>
              </a:extLst>
            </p:cNvPr>
            <p:cNvSpPr/>
            <p:nvPr/>
          </p:nvSpPr>
          <p:spPr>
            <a:xfrm>
              <a:off x="8024076" y="2945587"/>
              <a:ext cx="600112" cy="12234"/>
            </a:xfrm>
            <a:custGeom>
              <a:avLst/>
              <a:gdLst/>
              <a:ahLst/>
              <a:cxnLst/>
              <a:rect l="l" t="t" r="r" b="b"/>
              <a:pathLst>
                <a:path w="18542" h="378" extrusionOk="0">
                  <a:moveTo>
                    <a:pt x="9271" y="1"/>
                  </a:moveTo>
                  <a:cubicBezTo>
                    <a:pt x="7721" y="31"/>
                    <a:pt x="6171" y="31"/>
                    <a:pt x="4620" y="61"/>
                  </a:cubicBezTo>
                  <a:cubicBezTo>
                    <a:pt x="3070" y="92"/>
                    <a:pt x="1550" y="122"/>
                    <a:pt x="0" y="183"/>
                  </a:cubicBezTo>
                  <a:cubicBezTo>
                    <a:pt x="1520" y="274"/>
                    <a:pt x="3070" y="274"/>
                    <a:pt x="4620" y="335"/>
                  </a:cubicBezTo>
                  <a:cubicBezTo>
                    <a:pt x="5717" y="356"/>
                    <a:pt x="6813" y="378"/>
                    <a:pt x="7909" y="378"/>
                  </a:cubicBezTo>
                  <a:cubicBezTo>
                    <a:pt x="8363" y="378"/>
                    <a:pt x="8817" y="374"/>
                    <a:pt x="9271" y="365"/>
                  </a:cubicBezTo>
                  <a:cubicBezTo>
                    <a:pt x="10031" y="350"/>
                    <a:pt x="10798" y="350"/>
                    <a:pt x="11570" y="350"/>
                  </a:cubicBezTo>
                  <a:cubicBezTo>
                    <a:pt x="12341" y="350"/>
                    <a:pt x="13116" y="350"/>
                    <a:pt x="13891" y="335"/>
                  </a:cubicBezTo>
                  <a:lnTo>
                    <a:pt x="16201" y="274"/>
                  </a:lnTo>
                  <a:cubicBezTo>
                    <a:pt x="16991" y="244"/>
                    <a:pt x="17782" y="244"/>
                    <a:pt x="18542" y="183"/>
                  </a:cubicBezTo>
                  <a:cubicBezTo>
                    <a:pt x="17751" y="152"/>
                    <a:pt x="16961" y="122"/>
                    <a:pt x="16201" y="92"/>
                  </a:cubicBezTo>
                  <a:lnTo>
                    <a:pt x="13891" y="61"/>
                  </a:lnTo>
                  <a:cubicBezTo>
                    <a:pt x="12341" y="1"/>
                    <a:pt x="10791" y="1"/>
                    <a:pt x="92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60">
              <a:extLst>
                <a:ext uri="{FF2B5EF4-FFF2-40B4-BE49-F238E27FC236}">
                  <a16:creationId xmlns:a16="http://schemas.microsoft.com/office/drawing/2014/main" id="{FB71E924-7DD2-531F-F6F1-0EB53AFA46AD}"/>
                </a:ext>
              </a:extLst>
            </p:cNvPr>
            <p:cNvSpPr/>
            <p:nvPr/>
          </p:nvSpPr>
          <p:spPr>
            <a:xfrm>
              <a:off x="7910928" y="2764569"/>
              <a:ext cx="741806" cy="270571"/>
            </a:xfrm>
            <a:custGeom>
              <a:avLst/>
              <a:gdLst/>
              <a:ahLst/>
              <a:cxnLst/>
              <a:rect l="l" t="t" r="r" b="b"/>
              <a:pathLst>
                <a:path w="22920" h="8360" extrusionOk="0">
                  <a:moveTo>
                    <a:pt x="2706" y="1"/>
                  </a:moveTo>
                  <a:cubicBezTo>
                    <a:pt x="1186" y="31"/>
                    <a:pt x="1" y="1308"/>
                    <a:pt x="31" y="2797"/>
                  </a:cubicBezTo>
                  <a:lnTo>
                    <a:pt x="31" y="5533"/>
                  </a:lnTo>
                  <a:cubicBezTo>
                    <a:pt x="1" y="7053"/>
                    <a:pt x="1186" y="8299"/>
                    <a:pt x="2706" y="8360"/>
                  </a:cubicBezTo>
                  <a:lnTo>
                    <a:pt x="22919" y="8360"/>
                  </a:lnTo>
                  <a:lnTo>
                    <a:pt x="22919" y="7904"/>
                  </a:lnTo>
                  <a:lnTo>
                    <a:pt x="2706" y="7904"/>
                  </a:lnTo>
                  <a:cubicBezTo>
                    <a:pt x="1429" y="7873"/>
                    <a:pt x="396" y="6809"/>
                    <a:pt x="457" y="5533"/>
                  </a:cubicBezTo>
                  <a:lnTo>
                    <a:pt x="457" y="2797"/>
                  </a:lnTo>
                  <a:cubicBezTo>
                    <a:pt x="396" y="1521"/>
                    <a:pt x="1429" y="457"/>
                    <a:pt x="2706" y="426"/>
                  </a:cubicBezTo>
                  <a:lnTo>
                    <a:pt x="22919" y="426"/>
                  </a:lnTo>
                  <a:lnTo>
                    <a:pt x="2291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60">
              <a:extLst>
                <a:ext uri="{FF2B5EF4-FFF2-40B4-BE49-F238E27FC236}">
                  <a16:creationId xmlns:a16="http://schemas.microsoft.com/office/drawing/2014/main" id="{383637EF-EA1A-1CAA-33CD-C2ECC4C4EAC4}"/>
                </a:ext>
              </a:extLst>
            </p:cNvPr>
            <p:cNvSpPr/>
            <p:nvPr/>
          </p:nvSpPr>
          <p:spPr>
            <a:xfrm>
              <a:off x="6759931" y="3035108"/>
              <a:ext cx="828350" cy="270571"/>
            </a:xfrm>
            <a:custGeom>
              <a:avLst/>
              <a:gdLst/>
              <a:ahLst/>
              <a:cxnLst/>
              <a:rect l="l" t="t" r="r" b="b"/>
              <a:pathLst>
                <a:path w="25594" h="8360" extrusionOk="0">
                  <a:moveTo>
                    <a:pt x="2676" y="1"/>
                  </a:moveTo>
                  <a:cubicBezTo>
                    <a:pt x="1186" y="31"/>
                    <a:pt x="1" y="1308"/>
                    <a:pt x="31" y="2797"/>
                  </a:cubicBezTo>
                  <a:lnTo>
                    <a:pt x="31" y="5533"/>
                  </a:lnTo>
                  <a:cubicBezTo>
                    <a:pt x="1" y="7052"/>
                    <a:pt x="1186" y="8299"/>
                    <a:pt x="2676" y="8359"/>
                  </a:cubicBezTo>
                  <a:lnTo>
                    <a:pt x="25594" y="8359"/>
                  </a:lnTo>
                  <a:lnTo>
                    <a:pt x="25594" y="7903"/>
                  </a:lnTo>
                  <a:cubicBezTo>
                    <a:pt x="24317" y="7873"/>
                    <a:pt x="23314" y="6809"/>
                    <a:pt x="23345" y="5533"/>
                  </a:cubicBezTo>
                  <a:lnTo>
                    <a:pt x="23345" y="2827"/>
                  </a:lnTo>
                  <a:cubicBezTo>
                    <a:pt x="23314" y="1520"/>
                    <a:pt x="24317" y="456"/>
                    <a:pt x="25594" y="426"/>
                  </a:cubicBezTo>
                  <a:lnTo>
                    <a:pt x="25594"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60">
              <a:extLst>
                <a:ext uri="{FF2B5EF4-FFF2-40B4-BE49-F238E27FC236}">
                  <a16:creationId xmlns:a16="http://schemas.microsoft.com/office/drawing/2014/main" id="{DA29EBD9-4346-74AF-D41E-E6854F91E0AE}"/>
                </a:ext>
              </a:extLst>
            </p:cNvPr>
            <p:cNvSpPr/>
            <p:nvPr/>
          </p:nvSpPr>
          <p:spPr>
            <a:xfrm>
              <a:off x="6764851" y="3035108"/>
              <a:ext cx="823430" cy="62011"/>
            </a:xfrm>
            <a:custGeom>
              <a:avLst/>
              <a:gdLst/>
              <a:ahLst/>
              <a:cxnLst/>
              <a:rect l="l" t="t" r="r" b="b"/>
              <a:pathLst>
                <a:path w="25442" h="1916" extrusionOk="0">
                  <a:moveTo>
                    <a:pt x="2524" y="1"/>
                  </a:moveTo>
                  <a:cubicBezTo>
                    <a:pt x="1369" y="1"/>
                    <a:pt x="335" y="791"/>
                    <a:pt x="1" y="1915"/>
                  </a:cubicBezTo>
                  <a:lnTo>
                    <a:pt x="23375" y="1915"/>
                  </a:lnTo>
                  <a:cubicBezTo>
                    <a:pt x="23679" y="1034"/>
                    <a:pt x="24530" y="456"/>
                    <a:pt x="25442" y="426"/>
                  </a:cubicBezTo>
                  <a:lnTo>
                    <a:pt x="2544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60">
              <a:extLst>
                <a:ext uri="{FF2B5EF4-FFF2-40B4-BE49-F238E27FC236}">
                  <a16:creationId xmlns:a16="http://schemas.microsoft.com/office/drawing/2014/main" id="{FB64BEE7-295D-9806-F180-4122615060FD}"/>
                </a:ext>
              </a:extLst>
            </p:cNvPr>
            <p:cNvSpPr/>
            <p:nvPr/>
          </p:nvSpPr>
          <p:spPr>
            <a:xfrm>
              <a:off x="6762876" y="3233829"/>
              <a:ext cx="825405" cy="71850"/>
            </a:xfrm>
            <a:custGeom>
              <a:avLst/>
              <a:gdLst/>
              <a:ahLst/>
              <a:cxnLst/>
              <a:rect l="l" t="t" r="r" b="b"/>
              <a:pathLst>
                <a:path w="25503" h="2220" extrusionOk="0">
                  <a:moveTo>
                    <a:pt x="1" y="0"/>
                  </a:moveTo>
                  <a:cubicBezTo>
                    <a:pt x="214" y="1247"/>
                    <a:pt x="1308" y="2189"/>
                    <a:pt x="2585" y="2219"/>
                  </a:cubicBezTo>
                  <a:lnTo>
                    <a:pt x="25503" y="2219"/>
                  </a:lnTo>
                  <a:lnTo>
                    <a:pt x="25503" y="1763"/>
                  </a:lnTo>
                  <a:cubicBezTo>
                    <a:pt x="24469" y="1733"/>
                    <a:pt x="23558" y="1003"/>
                    <a:pt x="23345" y="0"/>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60">
              <a:extLst>
                <a:ext uri="{FF2B5EF4-FFF2-40B4-BE49-F238E27FC236}">
                  <a16:creationId xmlns:a16="http://schemas.microsoft.com/office/drawing/2014/main" id="{C766C3BD-063B-3E0E-E7A0-B6F5383EF7B1}"/>
                </a:ext>
              </a:extLst>
            </p:cNvPr>
            <p:cNvSpPr/>
            <p:nvPr/>
          </p:nvSpPr>
          <p:spPr>
            <a:xfrm>
              <a:off x="7320687" y="3035108"/>
              <a:ext cx="187911" cy="270571"/>
            </a:xfrm>
            <a:custGeom>
              <a:avLst/>
              <a:gdLst/>
              <a:ahLst/>
              <a:cxnLst/>
              <a:rect l="l" t="t" r="r" b="b"/>
              <a:pathLst>
                <a:path w="5806" h="8360" extrusionOk="0">
                  <a:moveTo>
                    <a:pt x="2706" y="1"/>
                  </a:moveTo>
                  <a:cubicBezTo>
                    <a:pt x="1186" y="31"/>
                    <a:pt x="0" y="1308"/>
                    <a:pt x="31" y="2827"/>
                  </a:cubicBezTo>
                  <a:lnTo>
                    <a:pt x="31" y="5533"/>
                  </a:lnTo>
                  <a:cubicBezTo>
                    <a:pt x="0" y="7052"/>
                    <a:pt x="1186" y="8299"/>
                    <a:pt x="2706" y="8359"/>
                  </a:cubicBezTo>
                  <a:lnTo>
                    <a:pt x="5806" y="8359"/>
                  </a:lnTo>
                  <a:cubicBezTo>
                    <a:pt x="4286" y="8299"/>
                    <a:pt x="3101" y="7052"/>
                    <a:pt x="3131" y="5533"/>
                  </a:cubicBezTo>
                  <a:lnTo>
                    <a:pt x="3131" y="2827"/>
                  </a:lnTo>
                  <a:cubicBezTo>
                    <a:pt x="3101" y="1308"/>
                    <a:pt x="4286" y="31"/>
                    <a:pt x="58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60">
              <a:extLst>
                <a:ext uri="{FF2B5EF4-FFF2-40B4-BE49-F238E27FC236}">
                  <a16:creationId xmlns:a16="http://schemas.microsoft.com/office/drawing/2014/main" id="{05CE47E9-7176-49B3-13DD-E4B52109B85B}"/>
                </a:ext>
              </a:extLst>
            </p:cNvPr>
            <p:cNvSpPr/>
            <p:nvPr/>
          </p:nvSpPr>
          <p:spPr>
            <a:xfrm>
              <a:off x="7326578" y="3035108"/>
              <a:ext cx="182021" cy="62011"/>
            </a:xfrm>
            <a:custGeom>
              <a:avLst/>
              <a:gdLst/>
              <a:ahLst/>
              <a:cxnLst/>
              <a:rect l="l" t="t" r="r" b="b"/>
              <a:pathLst>
                <a:path w="5624" h="1916" extrusionOk="0">
                  <a:moveTo>
                    <a:pt x="2524" y="1"/>
                  </a:moveTo>
                  <a:cubicBezTo>
                    <a:pt x="1338" y="1"/>
                    <a:pt x="335" y="791"/>
                    <a:pt x="1" y="1915"/>
                  </a:cubicBezTo>
                  <a:lnTo>
                    <a:pt x="3101" y="1915"/>
                  </a:lnTo>
                  <a:cubicBezTo>
                    <a:pt x="3435" y="791"/>
                    <a:pt x="4469" y="1"/>
                    <a:pt x="562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60">
              <a:extLst>
                <a:ext uri="{FF2B5EF4-FFF2-40B4-BE49-F238E27FC236}">
                  <a16:creationId xmlns:a16="http://schemas.microsoft.com/office/drawing/2014/main" id="{49A3865C-5D46-AB97-712A-6F0E991B165B}"/>
                </a:ext>
              </a:extLst>
            </p:cNvPr>
            <p:cNvSpPr/>
            <p:nvPr/>
          </p:nvSpPr>
          <p:spPr>
            <a:xfrm>
              <a:off x="7323632" y="3233829"/>
              <a:ext cx="184966" cy="71850"/>
            </a:xfrm>
            <a:custGeom>
              <a:avLst/>
              <a:gdLst/>
              <a:ahLst/>
              <a:cxnLst/>
              <a:rect l="l" t="t" r="r" b="b"/>
              <a:pathLst>
                <a:path w="5715" h="2220" extrusionOk="0">
                  <a:moveTo>
                    <a:pt x="0" y="0"/>
                  </a:moveTo>
                  <a:cubicBezTo>
                    <a:pt x="244" y="1247"/>
                    <a:pt x="1338" y="2189"/>
                    <a:pt x="2615" y="2219"/>
                  </a:cubicBezTo>
                  <a:lnTo>
                    <a:pt x="5715" y="2219"/>
                  </a:lnTo>
                  <a:cubicBezTo>
                    <a:pt x="4438" y="2189"/>
                    <a:pt x="3344" y="1247"/>
                    <a:pt x="3101" y="0"/>
                  </a:cubicBezTo>
                  <a:close/>
                </a:path>
              </a:pathLst>
            </a:custGeom>
            <a:solidFill>
              <a:srgbClr val="191919">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60">
              <a:extLst>
                <a:ext uri="{FF2B5EF4-FFF2-40B4-BE49-F238E27FC236}">
                  <a16:creationId xmlns:a16="http://schemas.microsoft.com/office/drawing/2014/main" id="{4F869CFC-D515-7077-8115-F3012612B432}"/>
                </a:ext>
              </a:extLst>
            </p:cNvPr>
            <p:cNvSpPr/>
            <p:nvPr/>
          </p:nvSpPr>
          <p:spPr>
            <a:xfrm>
              <a:off x="7151483" y="3035108"/>
              <a:ext cx="187911" cy="270571"/>
            </a:xfrm>
            <a:custGeom>
              <a:avLst/>
              <a:gdLst/>
              <a:ahLst/>
              <a:cxnLst/>
              <a:rect l="l" t="t" r="r" b="b"/>
              <a:pathLst>
                <a:path w="5806" h="8360" extrusionOk="0">
                  <a:moveTo>
                    <a:pt x="2705" y="1"/>
                  </a:moveTo>
                  <a:cubicBezTo>
                    <a:pt x="1186" y="31"/>
                    <a:pt x="0" y="1308"/>
                    <a:pt x="61" y="2827"/>
                  </a:cubicBezTo>
                  <a:lnTo>
                    <a:pt x="61" y="5533"/>
                  </a:lnTo>
                  <a:cubicBezTo>
                    <a:pt x="0" y="7052"/>
                    <a:pt x="1186" y="8299"/>
                    <a:pt x="2705" y="8359"/>
                  </a:cubicBezTo>
                  <a:lnTo>
                    <a:pt x="5806" y="8359"/>
                  </a:lnTo>
                  <a:cubicBezTo>
                    <a:pt x="4316" y="8299"/>
                    <a:pt x="3101" y="7052"/>
                    <a:pt x="3161" y="5533"/>
                  </a:cubicBezTo>
                  <a:lnTo>
                    <a:pt x="3161" y="2827"/>
                  </a:lnTo>
                  <a:cubicBezTo>
                    <a:pt x="3101" y="1308"/>
                    <a:pt x="4286" y="31"/>
                    <a:pt x="58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60">
              <a:extLst>
                <a:ext uri="{FF2B5EF4-FFF2-40B4-BE49-F238E27FC236}">
                  <a16:creationId xmlns:a16="http://schemas.microsoft.com/office/drawing/2014/main" id="{FE41E89A-A596-FCD5-B066-A6233AF2DAFB}"/>
                </a:ext>
              </a:extLst>
            </p:cNvPr>
            <p:cNvSpPr/>
            <p:nvPr/>
          </p:nvSpPr>
          <p:spPr>
            <a:xfrm>
              <a:off x="7157373" y="3035108"/>
              <a:ext cx="183024" cy="62011"/>
            </a:xfrm>
            <a:custGeom>
              <a:avLst/>
              <a:gdLst/>
              <a:ahLst/>
              <a:cxnLst/>
              <a:rect l="l" t="t" r="r" b="b"/>
              <a:pathLst>
                <a:path w="5655" h="1916" extrusionOk="0">
                  <a:moveTo>
                    <a:pt x="2523" y="1"/>
                  </a:moveTo>
                  <a:cubicBezTo>
                    <a:pt x="1338" y="1"/>
                    <a:pt x="335" y="791"/>
                    <a:pt x="1" y="1915"/>
                  </a:cubicBezTo>
                  <a:lnTo>
                    <a:pt x="3101" y="1915"/>
                  </a:lnTo>
                  <a:cubicBezTo>
                    <a:pt x="3435" y="791"/>
                    <a:pt x="4469" y="1"/>
                    <a:pt x="56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60">
              <a:extLst>
                <a:ext uri="{FF2B5EF4-FFF2-40B4-BE49-F238E27FC236}">
                  <a16:creationId xmlns:a16="http://schemas.microsoft.com/office/drawing/2014/main" id="{6000518D-60FE-4FC2-060A-ED0590C64732}"/>
                </a:ext>
              </a:extLst>
            </p:cNvPr>
            <p:cNvSpPr/>
            <p:nvPr/>
          </p:nvSpPr>
          <p:spPr>
            <a:xfrm>
              <a:off x="7155399" y="3233829"/>
              <a:ext cx="183995" cy="71850"/>
            </a:xfrm>
            <a:custGeom>
              <a:avLst/>
              <a:gdLst/>
              <a:ahLst/>
              <a:cxnLst/>
              <a:rect l="l" t="t" r="r" b="b"/>
              <a:pathLst>
                <a:path w="5685" h="2220" extrusionOk="0">
                  <a:moveTo>
                    <a:pt x="1" y="0"/>
                  </a:moveTo>
                  <a:cubicBezTo>
                    <a:pt x="214" y="1247"/>
                    <a:pt x="1308" y="2159"/>
                    <a:pt x="2584" y="2219"/>
                  </a:cubicBezTo>
                  <a:lnTo>
                    <a:pt x="5685" y="2219"/>
                  </a:lnTo>
                  <a:cubicBezTo>
                    <a:pt x="4408" y="2159"/>
                    <a:pt x="3314" y="1247"/>
                    <a:pt x="3101" y="0"/>
                  </a:cubicBezTo>
                  <a:close/>
                </a:path>
              </a:pathLst>
            </a:custGeom>
            <a:solidFill>
              <a:srgbClr val="191919">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60">
              <a:extLst>
                <a:ext uri="{FF2B5EF4-FFF2-40B4-BE49-F238E27FC236}">
                  <a16:creationId xmlns:a16="http://schemas.microsoft.com/office/drawing/2014/main" id="{C9BDB7CF-B309-5631-BDA1-7443399F8AA2}"/>
                </a:ext>
              </a:extLst>
            </p:cNvPr>
            <p:cNvSpPr/>
            <p:nvPr/>
          </p:nvSpPr>
          <p:spPr>
            <a:xfrm>
              <a:off x="7507595" y="3042002"/>
              <a:ext cx="1176597" cy="255813"/>
            </a:xfrm>
            <a:custGeom>
              <a:avLst/>
              <a:gdLst/>
              <a:ahLst/>
              <a:cxnLst/>
              <a:rect l="l" t="t" r="r" b="b"/>
              <a:pathLst>
                <a:path w="36354" h="7904" extrusionOk="0">
                  <a:moveTo>
                    <a:pt x="2493" y="0"/>
                  </a:moveTo>
                  <a:cubicBezTo>
                    <a:pt x="1095" y="31"/>
                    <a:pt x="0" y="1186"/>
                    <a:pt x="31" y="2584"/>
                  </a:cubicBezTo>
                  <a:lnTo>
                    <a:pt x="31" y="5320"/>
                  </a:lnTo>
                  <a:cubicBezTo>
                    <a:pt x="0" y="6718"/>
                    <a:pt x="1095" y="7873"/>
                    <a:pt x="2493" y="7903"/>
                  </a:cubicBezTo>
                  <a:lnTo>
                    <a:pt x="36354" y="7903"/>
                  </a:lnTo>
                  <a:lnTo>
                    <a:pt x="363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60">
              <a:extLst>
                <a:ext uri="{FF2B5EF4-FFF2-40B4-BE49-F238E27FC236}">
                  <a16:creationId xmlns:a16="http://schemas.microsoft.com/office/drawing/2014/main" id="{B25E80FD-9A67-25CD-049A-A32AC20F8EBB}"/>
                </a:ext>
              </a:extLst>
            </p:cNvPr>
            <p:cNvSpPr/>
            <p:nvPr/>
          </p:nvSpPr>
          <p:spPr>
            <a:xfrm>
              <a:off x="7588249" y="3126604"/>
              <a:ext cx="1002506" cy="11846"/>
            </a:xfrm>
            <a:custGeom>
              <a:avLst/>
              <a:gdLst/>
              <a:ahLst/>
              <a:cxnLst/>
              <a:rect l="l" t="t" r="r" b="b"/>
              <a:pathLst>
                <a:path w="30975" h="366" extrusionOk="0">
                  <a:moveTo>
                    <a:pt x="15503" y="0"/>
                  </a:moveTo>
                  <a:lnTo>
                    <a:pt x="7752" y="31"/>
                  </a:lnTo>
                  <a:cubicBezTo>
                    <a:pt x="5168" y="61"/>
                    <a:pt x="2585" y="91"/>
                    <a:pt x="1" y="183"/>
                  </a:cubicBezTo>
                  <a:cubicBezTo>
                    <a:pt x="2585" y="243"/>
                    <a:pt x="5168" y="274"/>
                    <a:pt x="7752" y="304"/>
                  </a:cubicBezTo>
                  <a:lnTo>
                    <a:pt x="15503" y="365"/>
                  </a:lnTo>
                  <a:lnTo>
                    <a:pt x="23223" y="304"/>
                  </a:lnTo>
                  <a:lnTo>
                    <a:pt x="27114" y="274"/>
                  </a:lnTo>
                  <a:cubicBezTo>
                    <a:pt x="28391" y="243"/>
                    <a:pt x="29698" y="213"/>
                    <a:pt x="30974" y="183"/>
                  </a:cubicBezTo>
                  <a:cubicBezTo>
                    <a:pt x="29698" y="122"/>
                    <a:pt x="28391" y="122"/>
                    <a:pt x="27114" y="91"/>
                  </a:cubicBezTo>
                  <a:lnTo>
                    <a:pt x="23223" y="31"/>
                  </a:lnTo>
                  <a:lnTo>
                    <a:pt x="1550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60">
              <a:extLst>
                <a:ext uri="{FF2B5EF4-FFF2-40B4-BE49-F238E27FC236}">
                  <a16:creationId xmlns:a16="http://schemas.microsoft.com/office/drawing/2014/main" id="{225FED6E-FF10-F896-17DF-755BBB8AC773}"/>
                </a:ext>
              </a:extLst>
            </p:cNvPr>
            <p:cNvSpPr/>
            <p:nvPr/>
          </p:nvSpPr>
          <p:spPr>
            <a:xfrm>
              <a:off x="7647282" y="3180718"/>
              <a:ext cx="599141" cy="11813"/>
            </a:xfrm>
            <a:custGeom>
              <a:avLst/>
              <a:gdLst/>
              <a:ahLst/>
              <a:cxnLst/>
              <a:rect l="l" t="t" r="r" b="b"/>
              <a:pathLst>
                <a:path w="18512" h="365" extrusionOk="0">
                  <a:moveTo>
                    <a:pt x="9271" y="0"/>
                  </a:moveTo>
                  <a:cubicBezTo>
                    <a:pt x="7721" y="30"/>
                    <a:pt x="6171" y="30"/>
                    <a:pt x="4621" y="30"/>
                  </a:cubicBezTo>
                  <a:cubicBezTo>
                    <a:pt x="3071" y="61"/>
                    <a:pt x="1520" y="122"/>
                    <a:pt x="1" y="182"/>
                  </a:cubicBezTo>
                  <a:cubicBezTo>
                    <a:pt x="1520" y="274"/>
                    <a:pt x="3071" y="274"/>
                    <a:pt x="4621" y="304"/>
                  </a:cubicBezTo>
                  <a:cubicBezTo>
                    <a:pt x="6171" y="365"/>
                    <a:pt x="7721" y="365"/>
                    <a:pt x="9241" y="365"/>
                  </a:cubicBezTo>
                  <a:cubicBezTo>
                    <a:pt x="10791" y="334"/>
                    <a:pt x="12341" y="334"/>
                    <a:pt x="13892" y="304"/>
                  </a:cubicBezTo>
                  <a:lnTo>
                    <a:pt x="16202" y="274"/>
                  </a:lnTo>
                  <a:cubicBezTo>
                    <a:pt x="16992" y="243"/>
                    <a:pt x="17752" y="213"/>
                    <a:pt x="18512" y="182"/>
                  </a:cubicBezTo>
                  <a:cubicBezTo>
                    <a:pt x="17752" y="152"/>
                    <a:pt x="16961" y="122"/>
                    <a:pt x="16202" y="91"/>
                  </a:cubicBezTo>
                  <a:lnTo>
                    <a:pt x="13892" y="30"/>
                  </a:lnTo>
                  <a:cubicBezTo>
                    <a:pt x="12341" y="0"/>
                    <a:pt x="10791" y="0"/>
                    <a:pt x="92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60">
              <a:extLst>
                <a:ext uri="{FF2B5EF4-FFF2-40B4-BE49-F238E27FC236}">
                  <a16:creationId xmlns:a16="http://schemas.microsoft.com/office/drawing/2014/main" id="{9A24EF6A-AEA8-92A2-785E-DC70A6F7A1EA}"/>
                </a:ext>
              </a:extLst>
            </p:cNvPr>
            <p:cNvSpPr/>
            <p:nvPr/>
          </p:nvSpPr>
          <p:spPr>
            <a:xfrm>
              <a:off x="7860762" y="3227518"/>
              <a:ext cx="770319" cy="11651"/>
            </a:xfrm>
            <a:custGeom>
              <a:avLst/>
              <a:gdLst/>
              <a:ahLst/>
              <a:cxnLst/>
              <a:rect l="l" t="t" r="r" b="b"/>
              <a:pathLst>
                <a:path w="23801" h="360" extrusionOk="0">
                  <a:moveTo>
                    <a:pt x="13652" y="0"/>
                  </a:moveTo>
                  <a:cubicBezTo>
                    <a:pt x="13073" y="0"/>
                    <a:pt x="12494" y="4"/>
                    <a:pt x="11916" y="13"/>
                  </a:cubicBezTo>
                  <a:cubicBezTo>
                    <a:pt x="9910" y="13"/>
                    <a:pt x="7934" y="13"/>
                    <a:pt x="5958" y="43"/>
                  </a:cubicBezTo>
                  <a:cubicBezTo>
                    <a:pt x="3982" y="74"/>
                    <a:pt x="1976" y="104"/>
                    <a:pt x="1" y="195"/>
                  </a:cubicBezTo>
                  <a:cubicBezTo>
                    <a:pt x="1976" y="256"/>
                    <a:pt x="3982" y="287"/>
                    <a:pt x="5958" y="317"/>
                  </a:cubicBezTo>
                  <a:cubicBezTo>
                    <a:pt x="7355" y="338"/>
                    <a:pt x="8752" y="360"/>
                    <a:pt x="10160" y="360"/>
                  </a:cubicBezTo>
                  <a:cubicBezTo>
                    <a:pt x="10743" y="360"/>
                    <a:pt x="11328" y="356"/>
                    <a:pt x="11916" y="347"/>
                  </a:cubicBezTo>
                  <a:cubicBezTo>
                    <a:pt x="13891" y="347"/>
                    <a:pt x="15867" y="347"/>
                    <a:pt x="17873" y="317"/>
                  </a:cubicBezTo>
                  <a:lnTo>
                    <a:pt x="20822" y="256"/>
                  </a:lnTo>
                  <a:cubicBezTo>
                    <a:pt x="21825" y="226"/>
                    <a:pt x="22828" y="226"/>
                    <a:pt x="23800" y="195"/>
                  </a:cubicBezTo>
                  <a:cubicBezTo>
                    <a:pt x="22828" y="135"/>
                    <a:pt x="21825" y="135"/>
                    <a:pt x="20822" y="104"/>
                  </a:cubicBezTo>
                  <a:lnTo>
                    <a:pt x="17873" y="43"/>
                  </a:lnTo>
                  <a:cubicBezTo>
                    <a:pt x="16455" y="22"/>
                    <a:pt x="15051" y="0"/>
                    <a:pt x="136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60">
              <a:extLst>
                <a:ext uri="{FF2B5EF4-FFF2-40B4-BE49-F238E27FC236}">
                  <a16:creationId xmlns:a16="http://schemas.microsoft.com/office/drawing/2014/main" id="{A8316767-EDE9-5DF2-B696-7EF8569BC4DE}"/>
                </a:ext>
              </a:extLst>
            </p:cNvPr>
            <p:cNvSpPr/>
            <p:nvPr/>
          </p:nvSpPr>
          <p:spPr>
            <a:xfrm>
              <a:off x="7500701" y="3035108"/>
              <a:ext cx="1183491" cy="270571"/>
            </a:xfrm>
            <a:custGeom>
              <a:avLst/>
              <a:gdLst/>
              <a:ahLst/>
              <a:cxnLst/>
              <a:rect l="l" t="t" r="r" b="b"/>
              <a:pathLst>
                <a:path w="36567" h="8360" extrusionOk="0">
                  <a:moveTo>
                    <a:pt x="2706" y="1"/>
                  </a:moveTo>
                  <a:cubicBezTo>
                    <a:pt x="1186" y="31"/>
                    <a:pt x="1" y="1308"/>
                    <a:pt x="62" y="2797"/>
                  </a:cubicBezTo>
                  <a:lnTo>
                    <a:pt x="62" y="5533"/>
                  </a:lnTo>
                  <a:cubicBezTo>
                    <a:pt x="1" y="7022"/>
                    <a:pt x="1186" y="8299"/>
                    <a:pt x="2706" y="8359"/>
                  </a:cubicBezTo>
                  <a:lnTo>
                    <a:pt x="36567" y="8359"/>
                  </a:lnTo>
                  <a:lnTo>
                    <a:pt x="36567" y="7903"/>
                  </a:lnTo>
                  <a:lnTo>
                    <a:pt x="2706" y="7903"/>
                  </a:lnTo>
                  <a:cubicBezTo>
                    <a:pt x="1429" y="7873"/>
                    <a:pt x="426" y="6809"/>
                    <a:pt x="457" y="5533"/>
                  </a:cubicBezTo>
                  <a:lnTo>
                    <a:pt x="457" y="2797"/>
                  </a:lnTo>
                  <a:cubicBezTo>
                    <a:pt x="426" y="1520"/>
                    <a:pt x="1429" y="456"/>
                    <a:pt x="2706" y="426"/>
                  </a:cubicBezTo>
                  <a:lnTo>
                    <a:pt x="36567" y="426"/>
                  </a:lnTo>
                  <a:lnTo>
                    <a:pt x="3656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60">
              <a:extLst>
                <a:ext uri="{FF2B5EF4-FFF2-40B4-BE49-F238E27FC236}">
                  <a16:creationId xmlns:a16="http://schemas.microsoft.com/office/drawing/2014/main" id="{18FF2C84-9B8B-CD87-8413-07AA456ABFA6}"/>
                </a:ext>
              </a:extLst>
            </p:cNvPr>
            <p:cNvSpPr/>
            <p:nvPr/>
          </p:nvSpPr>
          <p:spPr>
            <a:xfrm>
              <a:off x="6759931" y="3307621"/>
              <a:ext cx="828350" cy="270539"/>
            </a:xfrm>
            <a:custGeom>
              <a:avLst/>
              <a:gdLst/>
              <a:ahLst/>
              <a:cxnLst/>
              <a:rect l="l" t="t" r="r" b="b"/>
              <a:pathLst>
                <a:path w="25594" h="8359" extrusionOk="0">
                  <a:moveTo>
                    <a:pt x="2676" y="0"/>
                  </a:moveTo>
                  <a:cubicBezTo>
                    <a:pt x="1186" y="30"/>
                    <a:pt x="1" y="1307"/>
                    <a:pt x="31" y="2796"/>
                  </a:cubicBezTo>
                  <a:lnTo>
                    <a:pt x="31" y="5532"/>
                  </a:lnTo>
                  <a:cubicBezTo>
                    <a:pt x="1" y="7021"/>
                    <a:pt x="1186" y="8298"/>
                    <a:pt x="2676" y="8359"/>
                  </a:cubicBezTo>
                  <a:lnTo>
                    <a:pt x="25594" y="8359"/>
                  </a:lnTo>
                  <a:lnTo>
                    <a:pt x="25594" y="7903"/>
                  </a:lnTo>
                  <a:cubicBezTo>
                    <a:pt x="24317" y="7873"/>
                    <a:pt x="23314" y="6809"/>
                    <a:pt x="23345" y="5532"/>
                  </a:cubicBezTo>
                  <a:lnTo>
                    <a:pt x="23345" y="2827"/>
                  </a:lnTo>
                  <a:cubicBezTo>
                    <a:pt x="23314" y="1520"/>
                    <a:pt x="24317" y="456"/>
                    <a:pt x="25594" y="426"/>
                  </a:cubicBezTo>
                  <a:lnTo>
                    <a:pt x="2559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60">
              <a:extLst>
                <a:ext uri="{FF2B5EF4-FFF2-40B4-BE49-F238E27FC236}">
                  <a16:creationId xmlns:a16="http://schemas.microsoft.com/office/drawing/2014/main" id="{E1A2AAD9-EBE4-9B65-0DE0-81B1BCF9A524}"/>
                </a:ext>
              </a:extLst>
            </p:cNvPr>
            <p:cNvSpPr/>
            <p:nvPr/>
          </p:nvSpPr>
          <p:spPr>
            <a:xfrm>
              <a:off x="6764851" y="3307621"/>
              <a:ext cx="823430" cy="61979"/>
            </a:xfrm>
            <a:custGeom>
              <a:avLst/>
              <a:gdLst/>
              <a:ahLst/>
              <a:cxnLst/>
              <a:rect l="l" t="t" r="r" b="b"/>
              <a:pathLst>
                <a:path w="25442" h="1915" extrusionOk="0">
                  <a:moveTo>
                    <a:pt x="2524" y="0"/>
                  </a:moveTo>
                  <a:cubicBezTo>
                    <a:pt x="1369" y="0"/>
                    <a:pt x="335" y="790"/>
                    <a:pt x="1" y="1915"/>
                  </a:cubicBezTo>
                  <a:lnTo>
                    <a:pt x="23375" y="1915"/>
                  </a:lnTo>
                  <a:cubicBezTo>
                    <a:pt x="23679" y="1034"/>
                    <a:pt x="24530" y="456"/>
                    <a:pt x="25442" y="426"/>
                  </a:cubicBezTo>
                  <a:lnTo>
                    <a:pt x="2544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60">
              <a:extLst>
                <a:ext uri="{FF2B5EF4-FFF2-40B4-BE49-F238E27FC236}">
                  <a16:creationId xmlns:a16="http://schemas.microsoft.com/office/drawing/2014/main" id="{4C014003-36B8-1851-F5D8-5C6954290F20}"/>
                </a:ext>
              </a:extLst>
            </p:cNvPr>
            <p:cNvSpPr/>
            <p:nvPr/>
          </p:nvSpPr>
          <p:spPr>
            <a:xfrm>
              <a:off x="6762876" y="3505339"/>
              <a:ext cx="825405" cy="72821"/>
            </a:xfrm>
            <a:custGeom>
              <a:avLst/>
              <a:gdLst/>
              <a:ahLst/>
              <a:cxnLst/>
              <a:rect l="l" t="t" r="r" b="b"/>
              <a:pathLst>
                <a:path w="25503" h="2250" extrusionOk="0">
                  <a:moveTo>
                    <a:pt x="1" y="1"/>
                  </a:moveTo>
                  <a:cubicBezTo>
                    <a:pt x="214" y="1277"/>
                    <a:pt x="1308" y="2219"/>
                    <a:pt x="2585" y="2250"/>
                  </a:cubicBezTo>
                  <a:lnTo>
                    <a:pt x="25503" y="2250"/>
                  </a:lnTo>
                  <a:lnTo>
                    <a:pt x="25503" y="1794"/>
                  </a:lnTo>
                  <a:cubicBezTo>
                    <a:pt x="24469" y="1764"/>
                    <a:pt x="23558" y="1034"/>
                    <a:pt x="23345" y="1"/>
                  </a:cubicBez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60">
              <a:extLst>
                <a:ext uri="{FF2B5EF4-FFF2-40B4-BE49-F238E27FC236}">
                  <a16:creationId xmlns:a16="http://schemas.microsoft.com/office/drawing/2014/main" id="{76E383CF-C757-7C82-2161-72263AD954C9}"/>
                </a:ext>
              </a:extLst>
            </p:cNvPr>
            <p:cNvSpPr/>
            <p:nvPr/>
          </p:nvSpPr>
          <p:spPr>
            <a:xfrm>
              <a:off x="7320687" y="3307621"/>
              <a:ext cx="187911" cy="270539"/>
            </a:xfrm>
            <a:custGeom>
              <a:avLst/>
              <a:gdLst/>
              <a:ahLst/>
              <a:cxnLst/>
              <a:rect l="l" t="t" r="r" b="b"/>
              <a:pathLst>
                <a:path w="5806" h="8359" extrusionOk="0">
                  <a:moveTo>
                    <a:pt x="2706" y="0"/>
                  </a:moveTo>
                  <a:cubicBezTo>
                    <a:pt x="1186" y="30"/>
                    <a:pt x="0" y="1307"/>
                    <a:pt x="31" y="2827"/>
                  </a:cubicBezTo>
                  <a:lnTo>
                    <a:pt x="31" y="5532"/>
                  </a:lnTo>
                  <a:cubicBezTo>
                    <a:pt x="0" y="7052"/>
                    <a:pt x="1186" y="8298"/>
                    <a:pt x="2706" y="8359"/>
                  </a:cubicBezTo>
                  <a:lnTo>
                    <a:pt x="5806" y="8359"/>
                  </a:lnTo>
                  <a:cubicBezTo>
                    <a:pt x="4286" y="8298"/>
                    <a:pt x="3101" y="7052"/>
                    <a:pt x="3131" y="5532"/>
                  </a:cubicBezTo>
                  <a:lnTo>
                    <a:pt x="3131" y="2827"/>
                  </a:lnTo>
                  <a:cubicBezTo>
                    <a:pt x="3101" y="1307"/>
                    <a:pt x="4286" y="30"/>
                    <a:pt x="580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60">
              <a:extLst>
                <a:ext uri="{FF2B5EF4-FFF2-40B4-BE49-F238E27FC236}">
                  <a16:creationId xmlns:a16="http://schemas.microsoft.com/office/drawing/2014/main" id="{DC997713-A5C7-0E64-72D3-D95989680B26}"/>
                </a:ext>
              </a:extLst>
            </p:cNvPr>
            <p:cNvSpPr/>
            <p:nvPr/>
          </p:nvSpPr>
          <p:spPr>
            <a:xfrm>
              <a:off x="7326578" y="3307621"/>
              <a:ext cx="182021" cy="61979"/>
            </a:xfrm>
            <a:custGeom>
              <a:avLst/>
              <a:gdLst/>
              <a:ahLst/>
              <a:cxnLst/>
              <a:rect l="l" t="t" r="r" b="b"/>
              <a:pathLst>
                <a:path w="5624" h="1915" extrusionOk="0">
                  <a:moveTo>
                    <a:pt x="2524" y="0"/>
                  </a:moveTo>
                  <a:cubicBezTo>
                    <a:pt x="1338" y="0"/>
                    <a:pt x="335" y="790"/>
                    <a:pt x="1" y="1915"/>
                  </a:cubicBezTo>
                  <a:lnTo>
                    <a:pt x="3101" y="1915"/>
                  </a:lnTo>
                  <a:cubicBezTo>
                    <a:pt x="3435" y="790"/>
                    <a:pt x="4469" y="0"/>
                    <a:pt x="56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60">
              <a:extLst>
                <a:ext uri="{FF2B5EF4-FFF2-40B4-BE49-F238E27FC236}">
                  <a16:creationId xmlns:a16="http://schemas.microsoft.com/office/drawing/2014/main" id="{FAAF42E8-D4BF-9289-7556-7CA4FED3E8DF}"/>
                </a:ext>
              </a:extLst>
            </p:cNvPr>
            <p:cNvSpPr/>
            <p:nvPr/>
          </p:nvSpPr>
          <p:spPr>
            <a:xfrm>
              <a:off x="7323632" y="3506310"/>
              <a:ext cx="184966" cy="71850"/>
            </a:xfrm>
            <a:custGeom>
              <a:avLst/>
              <a:gdLst/>
              <a:ahLst/>
              <a:cxnLst/>
              <a:rect l="l" t="t" r="r" b="b"/>
              <a:pathLst>
                <a:path w="5715" h="2220" extrusionOk="0">
                  <a:moveTo>
                    <a:pt x="0" y="1"/>
                  </a:moveTo>
                  <a:cubicBezTo>
                    <a:pt x="244" y="1247"/>
                    <a:pt x="1338" y="2189"/>
                    <a:pt x="2615" y="2220"/>
                  </a:cubicBezTo>
                  <a:lnTo>
                    <a:pt x="5715" y="2220"/>
                  </a:lnTo>
                  <a:cubicBezTo>
                    <a:pt x="4438" y="2189"/>
                    <a:pt x="3344" y="1247"/>
                    <a:pt x="3101" y="1"/>
                  </a:cubicBezTo>
                  <a:close/>
                </a:path>
              </a:pathLst>
            </a:custGeom>
            <a:solidFill>
              <a:srgbClr val="191919">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60">
              <a:extLst>
                <a:ext uri="{FF2B5EF4-FFF2-40B4-BE49-F238E27FC236}">
                  <a16:creationId xmlns:a16="http://schemas.microsoft.com/office/drawing/2014/main" id="{53E681F4-6ECE-4A4D-C642-7792CF976E2B}"/>
                </a:ext>
              </a:extLst>
            </p:cNvPr>
            <p:cNvSpPr/>
            <p:nvPr/>
          </p:nvSpPr>
          <p:spPr>
            <a:xfrm>
              <a:off x="6804206" y="3307621"/>
              <a:ext cx="393526" cy="270539"/>
            </a:xfrm>
            <a:custGeom>
              <a:avLst/>
              <a:gdLst/>
              <a:ahLst/>
              <a:cxnLst/>
              <a:rect l="l" t="t" r="r" b="b"/>
              <a:pathLst>
                <a:path w="12159" h="8359" extrusionOk="0">
                  <a:moveTo>
                    <a:pt x="2706" y="0"/>
                  </a:moveTo>
                  <a:cubicBezTo>
                    <a:pt x="1186" y="30"/>
                    <a:pt x="1" y="1307"/>
                    <a:pt x="31" y="2827"/>
                  </a:cubicBezTo>
                  <a:lnTo>
                    <a:pt x="31" y="5532"/>
                  </a:lnTo>
                  <a:cubicBezTo>
                    <a:pt x="1" y="7052"/>
                    <a:pt x="1186" y="8298"/>
                    <a:pt x="2706" y="8359"/>
                  </a:cubicBezTo>
                  <a:lnTo>
                    <a:pt x="12159" y="8359"/>
                  </a:lnTo>
                  <a:cubicBezTo>
                    <a:pt x="10639" y="8298"/>
                    <a:pt x="9423" y="7052"/>
                    <a:pt x="9484" y="5532"/>
                  </a:cubicBezTo>
                  <a:lnTo>
                    <a:pt x="9484" y="2827"/>
                  </a:lnTo>
                  <a:cubicBezTo>
                    <a:pt x="9423" y="1307"/>
                    <a:pt x="10609" y="30"/>
                    <a:pt x="1212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60">
              <a:extLst>
                <a:ext uri="{FF2B5EF4-FFF2-40B4-BE49-F238E27FC236}">
                  <a16:creationId xmlns:a16="http://schemas.microsoft.com/office/drawing/2014/main" id="{0A9AE53E-9884-0C9A-1234-F976733ADFC6}"/>
                </a:ext>
              </a:extLst>
            </p:cNvPr>
            <p:cNvSpPr/>
            <p:nvPr/>
          </p:nvSpPr>
          <p:spPr>
            <a:xfrm>
              <a:off x="6809126" y="3307621"/>
              <a:ext cx="388607" cy="61979"/>
            </a:xfrm>
            <a:custGeom>
              <a:avLst/>
              <a:gdLst/>
              <a:ahLst/>
              <a:cxnLst/>
              <a:rect l="l" t="t" r="r" b="b"/>
              <a:pathLst>
                <a:path w="12007" h="1915" extrusionOk="0">
                  <a:moveTo>
                    <a:pt x="2554" y="0"/>
                  </a:moveTo>
                  <a:cubicBezTo>
                    <a:pt x="1368" y="0"/>
                    <a:pt x="335" y="790"/>
                    <a:pt x="1" y="1915"/>
                  </a:cubicBezTo>
                  <a:lnTo>
                    <a:pt x="9454" y="1915"/>
                  </a:lnTo>
                  <a:cubicBezTo>
                    <a:pt x="9788" y="790"/>
                    <a:pt x="10821" y="0"/>
                    <a:pt x="1200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60">
              <a:extLst>
                <a:ext uri="{FF2B5EF4-FFF2-40B4-BE49-F238E27FC236}">
                  <a16:creationId xmlns:a16="http://schemas.microsoft.com/office/drawing/2014/main" id="{6DA7F3A8-FA11-0D4A-FAF2-F0F794246E02}"/>
                </a:ext>
              </a:extLst>
            </p:cNvPr>
            <p:cNvSpPr/>
            <p:nvPr/>
          </p:nvSpPr>
          <p:spPr>
            <a:xfrm>
              <a:off x="6807152" y="3506310"/>
              <a:ext cx="390581" cy="71850"/>
            </a:xfrm>
            <a:custGeom>
              <a:avLst/>
              <a:gdLst/>
              <a:ahLst/>
              <a:cxnLst/>
              <a:rect l="l" t="t" r="r" b="b"/>
              <a:pathLst>
                <a:path w="12068" h="2220" extrusionOk="0">
                  <a:moveTo>
                    <a:pt x="1" y="1"/>
                  </a:moveTo>
                  <a:cubicBezTo>
                    <a:pt x="214" y="1247"/>
                    <a:pt x="1308" y="2189"/>
                    <a:pt x="2615" y="2220"/>
                  </a:cubicBezTo>
                  <a:lnTo>
                    <a:pt x="12068" y="2220"/>
                  </a:lnTo>
                  <a:cubicBezTo>
                    <a:pt x="10761" y="2189"/>
                    <a:pt x="9667" y="1247"/>
                    <a:pt x="9454" y="1"/>
                  </a:cubicBezTo>
                  <a:close/>
                </a:path>
              </a:pathLst>
            </a:custGeom>
            <a:solidFill>
              <a:srgbClr val="191919">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60">
              <a:extLst>
                <a:ext uri="{FF2B5EF4-FFF2-40B4-BE49-F238E27FC236}">
                  <a16:creationId xmlns:a16="http://schemas.microsoft.com/office/drawing/2014/main" id="{135C6236-A0CD-61F3-A81B-C6F97A400BDA}"/>
                </a:ext>
              </a:extLst>
            </p:cNvPr>
            <p:cNvSpPr/>
            <p:nvPr/>
          </p:nvSpPr>
          <p:spPr>
            <a:xfrm>
              <a:off x="7507595" y="3314483"/>
              <a:ext cx="1176597" cy="256816"/>
            </a:xfrm>
            <a:custGeom>
              <a:avLst/>
              <a:gdLst/>
              <a:ahLst/>
              <a:cxnLst/>
              <a:rect l="l" t="t" r="r" b="b"/>
              <a:pathLst>
                <a:path w="36354" h="7935" extrusionOk="0">
                  <a:moveTo>
                    <a:pt x="2493" y="1"/>
                  </a:moveTo>
                  <a:cubicBezTo>
                    <a:pt x="1095" y="31"/>
                    <a:pt x="0" y="1186"/>
                    <a:pt x="31" y="2615"/>
                  </a:cubicBezTo>
                  <a:lnTo>
                    <a:pt x="31" y="5320"/>
                  </a:lnTo>
                  <a:cubicBezTo>
                    <a:pt x="0" y="6718"/>
                    <a:pt x="1095" y="7873"/>
                    <a:pt x="2493" y="7934"/>
                  </a:cubicBezTo>
                  <a:lnTo>
                    <a:pt x="36354" y="7934"/>
                  </a:lnTo>
                  <a:lnTo>
                    <a:pt x="3635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60">
              <a:extLst>
                <a:ext uri="{FF2B5EF4-FFF2-40B4-BE49-F238E27FC236}">
                  <a16:creationId xmlns:a16="http://schemas.microsoft.com/office/drawing/2014/main" id="{E10E24E1-605A-23BA-F821-6C675A547495}"/>
                </a:ext>
              </a:extLst>
            </p:cNvPr>
            <p:cNvSpPr/>
            <p:nvPr/>
          </p:nvSpPr>
          <p:spPr>
            <a:xfrm>
              <a:off x="7596146" y="3390249"/>
              <a:ext cx="1002474" cy="11846"/>
            </a:xfrm>
            <a:custGeom>
              <a:avLst/>
              <a:gdLst/>
              <a:ahLst/>
              <a:cxnLst/>
              <a:rect l="l" t="t" r="r" b="b"/>
              <a:pathLst>
                <a:path w="30974" h="366" extrusionOk="0">
                  <a:moveTo>
                    <a:pt x="15472" y="0"/>
                  </a:moveTo>
                  <a:lnTo>
                    <a:pt x="7721" y="61"/>
                  </a:lnTo>
                  <a:cubicBezTo>
                    <a:pt x="5137" y="92"/>
                    <a:pt x="2553" y="122"/>
                    <a:pt x="0" y="183"/>
                  </a:cubicBezTo>
                  <a:cubicBezTo>
                    <a:pt x="2553" y="274"/>
                    <a:pt x="5137" y="304"/>
                    <a:pt x="7721" y="335"/>
                  </a:cubicBezTo>
                  <a:lnTo>
                    <a:pt x="15472" y="365"/>
                  </a:lnTo>
                  <a:lnTo>
                    <a:pt x="23222" y="335"/>
                  </a:lnTo>
                  <a:lnTo>
                    <a:pt x="27083" y="274"/>
                  </a:lnTo>
                  <a:cubicBezTo>
                    <a:pt x="28390" y="243"/>
                    <a:pt x="29666" y="243"/>
                    <a:pt x="30973" y="183"/>
                  </a:cubicBezTo>
                  <a:cubicBezTo>
                    <a:pt x="29666" y="152"/>
                    <a:pt x="28390" y="122"/>
                    <a:pt x="27083" y="92"/>
                  </a:cubicBezTo>
                  <a:lnTo>
                    <a:pt x="23222" y="61"/>
                  </a:lnTo>
                  <a:lnTo>
                    <a:pt x="1547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60">
              <a:extLst>
                <a:ext uri="{FF2B5EF4-FFF2-40B4-BE49-F238E27FC236}">
                  <a16:creationId xmlns:a16="http://schemas.microsoft.com/office/drawing/2014/main" id="{CF1D3CC3-6A68-4C05-B8F0-D1D02EF3B623}"/>
                </a:ext>
              </a:extLst>
            </p:cNvPr>
            <p:cNvSpPr/>
            <p:nvPr/>
          </p:nvSpPr>
          <p:spPr>
            <a:xfrm>
              <a:off x="7596146" y="3516149"/>
              <a:ext cx="1002474" cy="11846"/>
            </a:xfrm>
            <a:custGeom>
              <a:avLst/>
              <a:gdLst/>
              <a:ahLst/>
              <a:cxnLst/>
              <a:rect l="l" t="t" r="r" b="b"/>
              <a:pathLst>
                <a:path w="30974" h="366" extrusionOk="0">
                  <a:moveTo>
                    <a:pt x="15472" y="1"/>
                  </a:moveTo>
                  <a:lnTo>
                    <a:pt x="7721" y="62"/>
                  </a:lnTo>
                  <a:cubicBezTo>
                    <a:pt x="5137" y="92"/>
                    <a:pt x="2553" y="123"/>
                    <a:pt x="0" y="183"/>
                  </a:cubicBezTo>
                  <a:cubicBezTo>
                    <a:pt x="2553" y="275"/>
                    <a:pt x="5137" y="305"/>
                    <a:pt x="7721" y="335"/>
                  </a:cubicBezTo>
                  <a:lnTo>
                    <a:pt x="15472" y="366"/>
                  </a:lnTo>
                  <a:lnTo>
                    <a:pt x="23222" y="335"/>
                  </a:lnTo>
                  <a:lnTo>
                    <a:pt x="27083" y="275"/>
                  </a:lnTo>
                  <a:cubicBezTo>
                    <a:pt x="28390" y="244"/>
                    <a:pt x="29666" y="244"/>
                    <a:pt x="30973" y="183"/>
                  </a:cubicBezTo>
                  <a:cubicBezTo>
                    <a:pt x="29666" y="153"/>
                    <a:pt x="28390" y="123"/>
                    <a:pt x="27083" y="92"/>
                  </a:cubicBezTo>
                  <a:lnTo>
                    <a:pt x="23222" y="62"/>
                  </a:lnTo>
                  <a:lnTo>
                    <a:pt x="1547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60">
              <a:extLst>
                <a:ext uri="{FF2B5EF4-FFF2-40B4-BE49-F238E27FC236}">
                  <a16:creationId xmlns:a16="http://schemas.microsoft.com/office/drawing/2014/main" id="{BC8CFF2C-85CB-6A58-C14A-777DAABD9849}"/>
                </a:ext>
              </a:extLst>
            </p:cNvPr>
            <p:cNvSpPr/>
            <p:nvPr/>
          </p:nvSpPr>
          <p:spPr>
            <a:xfrm>
              <a:off x="7817490" y="3450254"/>
              <a:ext cx="600112" cy="12234"/>
            </a:xfrm>
            <a:custGeom>
              <a:avLst/>
              <a:gdLst/>
              <a:ahLst/>
              <a:cxnLst/>
              <a:rect l="l" t="t" r="r" b="b"/>
              <a:pathLst>
                <a:path w="18542" h="378" extrusionOk="0">
                  <a:moveTo>
                    <a:pt x="9271" y="0"/>
                  </a:moveTo>
                  <a:cubicBezTo>
                    <a:pt x="7721" y="31"/>
                    <a:pt x="6201" y="31"/>
                    <a:pt x="4651" y="61"/>
                  </a:cubicBezTo>
                  <a:cubicBezTo>
                    <a:pt x="3100" y="92"/>
                    <a:pt x="1550" y="122"/>
                    <a:pt x="0" y="183"/>
                  </a:cubicBezTo>
                  <a:cubicBezTo>
                    <a:pt x="1550" y="274"/>
                    <a:pt x="3100" y="274"/>
                    <a:pt x="4651" y="335"/>
                  </a:cubicBezTo>
                  <a:cubicBezTo>
                    <a:pt x="5747" y="356"/>
                    <a:pt x="6828" y="378"/>
                    <a:pt x="7915" y="378"/>
                  </a:cubicBezTo>
                  <a:cubicBezTo>
                    <a:pt x="8365" y="378"/>
                    <a:pt x="8817" y="374"/>
                    <a:pt x="9271" y="365"/>
                  </a:cubicBezTo>
                  <a:cubicBezTo>
                    <a:pt x="10821" y="365"/>
                    <a:pt x="12371" y="365"/>
                    <a:pt x="13921" y="335"/>
                  </a:cubicBezTo>
                  <a:lnTo>
                    <a:pt x="16231" y="274"/>
                  </a:lnTo>
                  <a:cubicBezTo>
                    <a:pt x="16991" y="244"/>
                    <a:pt x="17782" y="244"/>
                    <a:pt x="18542" y="183"/>
                  </a:cubicBezTo>
                  <a:cubicBezTo>
                    <a:pt x="17782" y="152"/>
                    <a:pt x="16991" y="122"/>
                    <a:pt x="16231" y="92"/>
                  </a:cubicBezTo>
                  <a:lnTo>
                    <a:pt x="13921" y="61"/>
                  </a:lnTo>
                  <a:cubicBezTo>
                    <a:pt x="12371" y="0"/>
                    <a:pt x="10821" y="0"/>
                    <a:pt x="92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60">
              <a:extLst>
                <a:ext uri="{FF2B5EF4-FFF2-40B4-BE49-F238E27FC236}">
                  <a16:creationId xmlns:a16="http://schemas.microsoft.com/office/drawing/2014/main" id="{8B44B3D8-1E74-78F0-CAB3-248F13FAD00B}"/>
                </a:ext>
              </a:extLst>
            </p:cNvPr>
            <p:cNvSpPr/>
            <p:nvPr/>
          </p:nvSpPr>
          <p:spPr>
            <a:xfrm>
              <a:off x="7500701" y="3307621"/>
              <a:ext cx="1183491" cy="270539"/>
            </a:xfrm>
            <a:custGeom>
              <a:avLst/>
              <a:gdLst/>
              <a:ahLst/>
              <a:cxnLst/>
              <a:rect l="l" t="t" r="r" b="b"/>
              <a:pathLst>
                <a:path w="36567" h="8359" extrusionOk="0">
                  <a:moveTo>
                    <a:pt x="2706" y="0"/>
                  </a:moveTo>
                  <a:cubicBezTo>
                    <a:pt x="1186" y="30"/>
                    <a:pt x="1" y="1307"/>
                    <a:pt x="62" y="2827"/>
                  </a:cubicBezTo>
                  <a:lnTo>
                    <a:pt x="62" y="5532"/>
                  </a:lnTo>
                  <a:cubicBezTo>
                    <a:pt x="1" y="7021"/>
                    <a:pt x="1186" y="8298"/>
                    <a:pt x="2706" y="8359"/>
                  </a:cubicBezTo>
                  <a:lnTo>
                    <a:pt x="36567" y="8359"/>
                  </a:lnTo>
                  <a:lnTo>
                    <a:pt x="36567" y="7903"/>
                  </a:lnTo>
                  <a:lnTo>
                    <a:pt x="2706" y="7903"/>
                  </a:lnTo>
                  <a:cubicBezTo>
                    <a:pt x="1429" y="7873"/>
                    <a:pt x="426" y="6809"/>
                    <a:pt x="457" y="5532"/>
                  </a:cubicBezTo>
                  <a:lnTo>
                    <a:pt x="457" y="2827"/>
                  </a:lnTo>
                  <a:cubicBezTo>
                    <a:pt x="426" y="1520"/>
                    <a:pt x="1429" y="486"/>
                    <a:pt x="2706" y="426"/>
                  </a:cubicBezTo>
                  <a:lnTo>
                    <a:pt x="36567" y="426"/>
                  </a:lnTo>
                  <a:lnTo>
                    <a:pt x="3656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60">
              <a:extLst>
                <a:ext uri="{FF2B5EF4-FFF2-40B4-BE49-F238E27FC236}">
                  <a16:creationId xmlns:a16="http://schemas.microsoft.com/office/drawing/2014/main" id="{0086462A-E6C3-E115-2A40-56F0CEA3C29B}"/>
                </a:ext>
              </a:extLst>
            </p:cNvPr>
            <p:cNvSpPr/>
            <p:nvPr/>
          </p:nvSpPr>
          <p:spPr>
            <a:xfrm>
              <a:off x="6875053" y="2475355"/>
              <a:ext cx="1665503" cy="289246"/>
            </a:xfrm>
            <a:custGeom>
              <a:avLst/>
              <a:gdLst/>
              <a:ahLst/>
              <a:cxnLst/>
              <a:rect l="l" t="t" r="r" b="b"/>
              <a:pathLst>
                <a:path w="51460" h="8937" extrusionOk="0">
                  <a:moveTo>
                    <a:pt x="0" y="0"/>
                  </a:moveTo>
                  <a:lnTo>
                    <a:pt x="0" y="8937"/>
                  </a:lnTo>
                  <a:lnTo>
                    <a:pt x="51460" y="8937"/>
                  </a:lnTo>
                  <a:lnTo>
                    <a:pt x="514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60">
              <a:extLst>
                <a:ext uri="{FF2B5EF4-FFF2-40B4-BE49-F238E27FC236}">
                  <a16:creationId xmlns:a16="http://schemas.microsoft.com/office/drawing/2014/main" id="{0897D40A-F872-BC9C-C081-EF7B643E16B9}"/>
                </a:ext>
              </a:extLst>
            </p:cNvPr>
            <p:cNvSpPr/>
            <p:nvPr/>
          </p:nvSpPr>
          <p:spPr>
            <a:xfrm>
              <a:off x="6875053" y="2475355"/>
              <a:ext cx="1665503" cy="87580"/>
            </a:xfrm>
            <a:custGeom>
              <a:avLst/>
              <a:gdLst/>
              <a:ahLst/>
              <a:cxnLst/>
              <a:rect l="l" t="t" r="r" b="b"/>
              <a:pathLst>
                <a:path w="51460" h="2706" extrusionOk="0">
                  <a:moveTo>
                    <a:pt x="0" y="0"/>
                  </a:moveTo>
                  <a:lnTo>
                    <a:pt x="0" y="2706"/>
                  </a:lnTo>
                  <a:lnTo>
                    <a:pt x="51460" y="2706"/>
                  </a:lnTo>
                  <a:lnTo>
                    <a:pt x="5146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60">
              <a:extLst>
                <a:ext uri="{FF2B5EF4-FFF2-40B4-BE49-F238E27FC236}">
                  <a16:creationId xmlns:a16="http://schemas.microsoft.com/office/drawing/2014/main" id="{55E39FBA-57CB-0AB6-821B-57FB08279532}"/>
                </a:ext>
              </a:extLst>
            </p:cNvPr>
            <p:cNvSpPr/>
            <p:nvPr/>
          </p:nvSpPr>
          <p:spPr>
            <a:xfrm>
              <a:off x="6875053" y="2714403"/>
              <a:ext cx="1665503" cy="50198"/>
            </a:xfrm>
            <a:custGeom>
              <a:avLst/>
              <a:gdLst/>
              <a:ahLst/>
              <a:cxnLst/>
              <a:rect l="l" t="t" r="r" b="b"/>
              <a:pathLst>
                <a:path w="51460" h="1551" extrusionOk="0">
                  <a:moveTo>
                    <a:pt x="0" y="1"/>
                  </a:moveTo>
                  <a:lnTo>
                    <a:pt x="0" y="1551"/>
                  </a:lnTo>
                  <a:lnTo>
                    <a:pt x="51460" y="1551"/>
                  </a:lnTo>
                  <a:lnTo>
                    <a:pt x="51460" y="1"/>
                  </a:ln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60">
              <a:extLst>
                <a:ext uri="{FF2B5EF4-FFF2-40B4-BE49-F238E27FC236}">
                  <a16:creationId xmlns:a16="http://schemas.microsoft.com/office/drawing/2014/main" id="{6D8CC559-CCC1-FAFA-55D6-B7A3F1B72A57}"/>
                </a:ext>
              </a:extLst>
            </p:cNvPr>
            <p:cNvSpPr/>
            <p:nvPr/>
          </p:nvSpPr>
          <p:spPr>
            <a:xfrm>
              <a:off x="6927193" y="2186142"/>
              <a:ext cx="1561255" cy="289246"/>
            </a:xfrm>
            <a:custGeom>
              <a:avLst/>
              <a:gdLst/>
              <a:ahLst/>
              <a:cxnLst/>
              <a:rect l="l" t="t" r="r" b="b"/>
              <a:pathLst>
                <a:path w="48239" h="8937" extrusionOk="0">
                  <a:moveTo>
                    <a:pt x="0" y="0"/>
                  </a:moveTo>
                  <a:lnTo>
                    <a:pt x="0" y="8936"/>
                  </a:lnTo>
                  <a:lnTo>
                    <a:pt x="48238" y="8936"/>
                  </a:lnTo>
                  <a:lnTo>
                    <a:pt x="4823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60">
              <a:extLst>
                <a:ext uri="{FF2B5EF4-FFF2-40B4-BE49-F238E27FC236}">
                  <a16:creationId xmlns:a16="http://schemas.microsoft.com/office/drawing/2014/main" id="{A26E5A6C-3838-8E47-3BCE-A2CEBF56B53B}"/>
                </a:ext>
              </a:extLst>
            </p:cNvPr>
            <p:cNvSpPr/>
            <p:nvPr/>
          </p:nvSpPr>
          <p:spPr>
            <a:xfrm>
              <a:off x="6927193" y="2186142"/>
              <a:ext cx="1561255" cy="88551"/>
            </a:xfrm>
            <a:custGeom>
              <a:avLst/>
              <a:gdLst/>
              <a:ahLst/>
              <a:cxnLst/>
              <a:rect l="l" t="t" r="r" b="b"/>
              <a:pathLst>
                <a:path w="48239" h="2736" extrusionOk="0">
                  <a:moveTo>
                    <a:pt x="0" y="0"/>
                  </a:moveTo>
                  <a:lnTo>
                    <a:pt x="0" y="2736"/>
                  </a:lnTo>
                  <a:lnTo>
                    <a:pt x="48238" y="2736"/>
                  </a:lnTo>
                  <a:lnTo>
                    <a:pt x="4823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60">
              <a:extLst>
                <a:ext uri="{FF2B5EF4-FFF2-40B4-BE49-F238E27FC236}">
                  <a16:creationId xmlns:a16="http://schemas.microsoft.com/office/drawing/2014/main" id="{D0320617-CB19-5575-9BDE-0E6D88DC61FD}"/>
                </a:ext>
              </a:extLst>
            </p:cNvPr>
            <p:cNvSpPr/>
            <p:nvPr/>
          </p:nvSpPr>
          <p:spPr>
            <a:xfrm>
              <a:off x="6927193" y="2425190"/>
              <a:ext cx="1561255" cy="50198"/>
            </a:xfrm>
            <a:custGeom>
              <a:avLst/>
              <a:gdLst/>
              <a:ahLst/>
              <a:cxnLst/>
              <a:rect l="l" t="t" r="r" b="b"/>
              <a:pathLst>
                <a:path w="48239" h="1551" extrusionOk="0">
                  <a:moveTo>
                    <a:pt x="0" y="0"/>
                  </a:moveTo>
                  <a:lnTo>
                    <a:pt x="0" y="1550"/>
                  </a:lnTo>
                  <a:lnTo>
                    <a:pt x="48238" y="1550"/>
                  </a:lnTo>
                  <a:lnTo>
                    <a:pt x="48238" y="0"/>
                  </a:ln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60">
              <a:extLst>
                <a:ext uri="{FF2B5EF4-FFF2-40B4-BE49-F238E27FC236}">
                  <a16:creationId xmlns:a16="http://schemas.microsoft.com/office/drawing/2014/main" id="{EE7F1E68-6B42-83BB-5B1A-B22C6E40B36A}"/>
                </a:ext>
              </a:extLst>
            </p:cNvPr>
            <p:cNvSpPr/>
            <p:nvPr/>
          </p:nvSpPr>
          <p:spPr>
            <a:xfrm>
              <a:off x="7740752" y="2295341"/>
              <a:ext cx="650278" cy="99361"/>
            </a:xfrm>
            <a:custGeom>
              <a:avLst/>
              <a:gdLst/>
              <a:ahLst/>
              <a:cxnLst/>
              <a:rect l="l" t="t" r="r" b="b"/>
              <a:pathLst>
                <a:path w="20092" h="3070" extrusionOk="0">
                  <a:moveTo>
                    <a:pt x="0" y="0"/>
                  </a:moveTo>
                  <a:lnTo>
                    <a:pt x="0" y="3070"/>
                  </a:lnTo>
                  <a:lnTo>
                    <a:pt x="20092" y="3070"/>
                  </a:lnTo>
                  <a:lnTo>
                    <a:pt x="2009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60">
              <a:extLst>
                <a:ext uri="{FF2B5EF4-FFF2-40B4-BE49-F238E27FC236}">
                  <a16:creationId xmlns:a16="http://schemas.microsoft.com/office/drawing/2014/main" id="{95D27595-8652-336F-7FED-4183614AA62C}"/>
                </a:ext>
              </a:extLst>
            </p:cNvPr>
            <p:cNvSpPr/>
            <p:nvPr/>
          </p:nvSpPr>
          <p:spPr>
            <a:xfrm>
              <a:off x="6997037" y="2295341"/>
              <a:ext cx="72821" cy="99361"/>
            </a:xfrm>
            <a:custGeom>
              <a:avLst/>
              <a:gdLst/>
              <a:ahLst/>
              <a:cxnLst/>
              <a:rect l="l" t="t" r="r" b="b"/>
              <a:pathLst>
                <a:path w="2250" h="3070" extrusionOk="0">
                  <a:moveTo>
                    <a:pt x="0" y="0"/>
                  </a:moveTo>
                  <a:lnTo>
                    <a:pt x="0" y="3070"/>
                  </a:lnTo>
                  <a:lnTo>
                    <a:pt x="2249" y="3070"/>
                  </a:lnTo>
                  <a:lnTo>
                    <a:pt x="224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60">
              <a:extLst>
                <a:ext uri="{FF2B5EF4-FFF2-40B4-BE49-F238E27FC236}">
                  <a16:creationId xmlns:a16="http://schemas.microsoft.com/office/drawing/2014/main" id="{1BE43850-6C3E-2598-B20D-1FDC92B762DF}"/>
                </a:ext>
              </a:extLst>
            </p:cNvPr>
            <p:cNvSpPr/>
            <p:nvPr/>
          </p:nvSpPr>
          <p:spPr>
            <a:xfrm>
              <a:off x="7152454" y="2295341"/>
              <a:ext cx="72821" cy="99361"/>
            </a:xfrm>
            <a:custGeom>
              <a:avLst/>
              <a:gdLst/>
              <a:ahLst/>
              <a:cxnLst/>
              <a:rect l="l" t="t" r="r" b="b"/>
              <a:pathLst>
                <a:path w="2250" h="3070" extrusionOk="0">
                  <a:moveTo>
                    <a:pt x="1" y="0"/>
                  </a:moveTo>
                  <a:lnTo>
                    <a:pt x="1" y="3070"/>
                  </a:lnTo>
                  <a:lnTo>
                    <a:pt x="2250" y="3070"/>
                  </a:lnTo>
                  <a:lnTo>
                    <a:pt x="225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60">
              <a:extLst>
                <a:ext uri="{FF2B5EF4-FFF2-40B4-BE49-F238E27FC236}">
                  <a16:creationId xmlns:a16="http://schemas.microsoft.com/office/drawing/2014/main" id="{D136C3C3-F92C-CE48-3092-BB120B43EE57}"/>
                </a:ext>
              </a:extLst>
            </p:cNvPr>
            <p:cNvSpPr/>
            <p:nvPr/>
          </p:nvSpPr>
          <p:spPr>
            <a:xfrm>
              <a:off x="7001957" y="1896896"/>
              <a:ext cx="1411697" cy="88583"/>
            </a:xfrm>
            <a:custGeom>
              <a:avLst/>
              <a:gdLst/>
              <a:ahLst/>
              <a:cxnLst/>
              <a:rect l="l" t="t" r="r" b="b"/>
              <a:pathLst>
                <a:path w="43618" h="2737" extrusionOk="0">
                  <a:moveTo>
                    <a:pt x="0" y="1"/>
                  </a:moveTo>
                  <a:lnTo>
                    <a:pt x="0" y="2736"/>
                  </a:lnTo>
                  <a:lnTo>
                    <a:pt x="43618" y="2736"/>
                  </a:lnTo>
                  <a:lnTo>
                    <a:pt x="4361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60">
              <a:extLst>
                <a:ext uri="{FF2B5EF4-FFF2-40B4-BE49-F238E27FC236}">
                  <a16:creationId xmlns:a16="http://schemas.microsoft.com/office/drawing/2014/main" id="{D3BD2EFC-61E9-580C-8256-5C03A971FCE6}"/>
                </a:ext>
              </a:extLst>
            </p:cNvPr>
            <p:cNvSpPr/>
            <p:nvPr/>
          </p:nvSpPr>
          <p:spPr>
            <a:xfrm>
              <a:off x="7001957" y="2135944"/>
              <a:ext cx="1411697" cy="50230"/>
            </a:xfrm>
            <a:custGeom>
              <a:avLst/>
              <a:gdLst/>
              <a:ahLst/>
              <a:cxnLst/>
              <a:rect l="l" t="t" r="r" b="b"/>
              <a:pathLst>
                <a:path w="43618" h="1552" extrusionOk="0">
                  <a:moveTo>
                    <a:pt x="0" y="1"/>
                  </a:moveTo>
                  <a:lnTo>
                    <a:pt x="0" y="1551"/>
                  </a:lnTo>
                  <a:lnTo>
                    <a:pt x="43618" y="1551"/>
                  </a:lnTo>
                  <a:lnTo>
                    <a:pt x="43618" y="1"/>
                  </a:lnTo>
                  <a:close/>
                </a:path>
              </a:pathLst>
            </a:custGeom>
            <a:solidFill>
              <a:srgbClr val="434343">
                <a:alpha val="2958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60">
              <a:extLst>
                <a:ext uri="{FF2B5EF4-FFF2-40B4-BE49-F238E27FC236}">
                  <a16:creationId xmlns:a16="http://schemas.microsoft.com/office/drawing/2014/main" id="{DD5DA5C9-CDD4-E971-D3E7-9BDC20DB4F6F}"/>
                </a:ext>
              </a:extLst>
            </p:cNvPr>
            <p:cNvSpPr/>
            <p:nvPr/>
          </p:nvSpPr>
          <p:spPr>
            <a:xfrm>
              <a:off x="7084584" y="1896896"/>
              <a:ext cx="152504" cy="289278"/>
            </a:xfrm>
            <a:custGeom>
              <a:avLst/>
              <a:gdLst/>
              <a:ahLst/>
              <a:cxnLst/>
              <a:rect l="l" t="t" r="r" b="b"/>
              <a:pathLst>
                <a:path w="4712" h="8938" extrusionOk="0">
                  <a:moveTo>
                    <a:pt x="0" y="1"/>
                  </a:moveTo>
                  <a:lnTo>
                    <a:pt x="0" y="8937"/>
                  </a:lnTo>
                  <a:lnTo>
                    <a:pt x="4712" y="8937"/>
                  </a:lnTo>
                  <a:lnTo>
                    <a:pt x="471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60">
              <a:extLst>
                <a:ext uri="{FF2B5EF4-FFF2-40B4-BE49-F238E27FC236}">
                  <a16:creationId xmlns:a16="http://schemas.microsoft.com/office/drawing/2014/main" id="{25E5C5D8-3294-982F-FE51-314F4EAA5CFA}"/>
                </a:ext>
              </a:extLst>
            </p:cNvPr>
            <p:cNvSpPr/>
            <p:nvPr/>
          </p:nvSpPr>
          <p:spPr>
            <a:xfrm>
              <a:off x="7084584" y="2135944"/>
              <a:ext cx="152504" cy="50230"/>
            </a:xfrm>
            <a:custGeom>
              <a:avLst/>
              <a:gdLst/>
              <a:ahLst/>
              <a:cxnLst/>
              <a:rect l="l" t="t" r="r" b="b"/>
              <a:pathLst>
                <a:path w="4712" h="1552" extrusionOk="0">
                  <a:moveTo>
                    <a:pt x="0" y="1"/>
                  </a:moveTo>
                  <a:lnTo>
                    <a:pt x="0" y="1551"/>
                  </a:lnTo>
                  <a:lnTo>
                    <a:pt x="4712" y="1551"/>
                  </a:lnTo>
                  <a:lnTo>
                    <a:pt x="4712" y="1"/>
                  </a:lnTo>
                  <a:close/>
                </a:path>
              </a:pathLst>
            </a:custGeom>
            <a:solidFill>
              <a:srgbClr val="191919">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60">
              <a:extLst>
                <a:ext uri="{FF2B5EF4-FFF2-40B4-BE49-F238E27FC236}">
                  <a16:creationId xmlns:a16="http://schemas.microsoft.com/office/drawing/2014/main" id="{F2A56F21-A946-E603-0997-1DA1C4E5A0AD}"/>
                </a:ext>
              </a:extLst>
            </p:cNvPr>
            <p:cNvSpPr/>
            <p:nvPr/>
          </p:nvSpPr>
          <p:spPr>
            <a:xfrm>
              <a:off x="8150979" y="1896896"/>
              <a:ext cx="152504" cy="289278"/>
            </a:xfrm>
            <a:custGeom>
              <a:avLst/>
              <a:gdLst/>
              <a:ahLst/>
              <a:cxnLst/>
              <a:rect l="l" t="t" r="r" b="b"/>
              <a:pathLst>
                <a:path w="4712" h="8938" extrusionOk="0">
                  <a:moveTo>
                    <a:pt x="0" y="1"/>
                  </a:moveTo>
                  <a:lnTo>
                    <a:pt x="0" y="8937"/>
                  </a:lnTo>
                  <a:lnTo>
                    <a:pt x="4712" y="8937"/>
                  </a:lnTo>
                  <a:lnTo>
                    <a:pt x="4712"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60">
              <a:extLst>
                <a:ext uri="{FF2B5EF4-FFF2-40B4-BE49-F238E27FC236}">
                  <a16:creationId xmlns:a16="http://schemas.microsoft.com/office/drawing/2014/main" id="{E6A272BA-79C0-BC47-E722-412539E06180}"/>
                </a:ext>
              </a:extLst>
            </p:cNvPr>
            <p:cNvSpPr/>
            <p:nvPr/>
          </p:nvSpPr>
          <p:spPr>
            <a:xfrm>
              <a:off x="8150979" y="2135944"/>
              <a:ext cx="152504" cy="50230"/>
            </a:xfrm>
            <a:custGeom>
              <a:avLst/>
              <a:gdLst/>
              <a:ahLst/>
              <a:cxnLst/>
              <a:rect l="l" t="t" r="r" b="b"/>
              <a:pathLst>
                <a:path w="4712" h="1552" extrusionOk="0">
                  <a:moveTo>
                    <a:pt x="0" y="1"/>
                  </a:moveTo>
                  <a:lnTo>
                    <a:pt x="0" y="1551"/>
                  </a:lnTo>
                  <a:lnTo>
                    <a:pt x="4712" y="1551"/>
                  </a:lnTo>
                  <a:lnTo>
                    <a:pt x="4712" y="1"/>
                  </a:lnTo>
                  <a:close/>
                </a:path>
              </a:pathLst>
            </a:custGeom>
            <a:solidFill>
              <a:srgbClr val="191919">
                <a:alpha val="232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815888586"/>
      </p:ext>
    </p:extLst>
  </p:cSld>
  <p:clrMapOvr>
    <a:masterClrMapping/>
  </p:clrMapOvr>
</p:sld>
</file>

<file path=ppt/theme/theme1.xml><?xml version="1.0" encoding="utf-8"?>
<a:theme xmlns:a="http://schemas.openxmlformats.org/drawingml/2006/main" name="Pastel Law School Center Theme by Slidesgo">
  <a:themeElements>
    <a:clrScheme name="Simple Light">
      <a:dk1>
        <a:srgbClr val="434343"/>
      </a:dk1>
      <a:lt1>
        <a:srgbClr val="F1EFEE"/>
      </a:lt1>
      <a:dk2>
        <a:srgbClr val="EAD9D6"/>
      </a:dk2>
      <a:lt2>
        <a:srgbClr val="E9CCB1"/>
      </a:lt2>
      <a:accent1>
        <a:srgbClr val="EDCB6E"/>
      </a:accent1>
      <a:accent2>
        <a:srgbClr val="6D7897"/>
      </a:accent2>
      <a:accent3>
        <a:srgbClr val="999998"/>
      </a:accent3>
      <a:accent4>
        <a:srgbClr val="C4BDAB"/>
      </a:accent4>
      <a:accent5>
        <a:srgbClr val="DDD4D3"/>
      </a:accent5>
      <a:accent6>
        <a:srgbClr val="FFFFFF"/>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BE90F9699F364479E8B84BD2B190992" ma:contentTypeVersion="3" ma:contentTypeDescription="Create a new document." ma:contentTypeScope="" ma:versionID="dd3f5c654297adb4d70ab7225d3f5e41">
  <xsd:schema xmlns:xsd="http://www.w3.org/2001/XMLSchema" xmlns:xs="http://www.w3.org/2001/XMLSchema" xmlns:p="http://schemas.microsoft.com/office/2006/metadata/properties" xmlns:ns2="fabe7b4d-d2cb-4b76-8bd2-6334c7ebd8b3" targetNamespace="http://schemas.microsoft.com/office/2006/metadata/properties" ma:root="true" ma:fieldsID="a40aa17f9ed0fab67b06dee10549abd5" ns2:_="">
    <xsd:import namespace="fabe7b4d-d2cb-4b76-8bd2-6334c7ebd8b3"/>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be7b4d-d2cb-4b76-8bd2-6334c7ebd8b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184F864-0744-43B0-9487-756EA3140C19}"/>
</file>

<file path=customXml/itemProps2.xml><?xml version="1.0" encoding="utf-8"?>
<ds:datastoreItem xmlns:ds="http://schemas.openxmlformats.org/officeDocument/2006/customXml" ds:itemID="{3167E46A-0586-4B91-B18C-3E7CEA9BD9BB}"/>
</file>

<file path=customXml/itemProps3.xml><?xml version="1.0" encoding="utf-8"?>
<ds:datastoreItem xmlns:ds="http://schemas.openxmlformats.org/officeDocument/2006/customXml" ds:itemID="{2F2EC16D-8E5F-4E69-AD63-A9DFEEFD8A62}"/>
</file>

<file path=docProps/app.xml><?xml version="1.0" encoding="utf-8"?>
<Properties xmlns="http://schemas.openxmlformats.org/officeDocument/2006/extended-properties" xmlns:vt="http://schemas.openxmlformats.org/officeDocument/2006/docPropsVTypes">
  <TotalTime>74</TotalTime>
  <Words>830</Words>
  <Application>Microsoft Macintosh PowerPoint</Application>
  <PresentationFormat>On-screen Show (16:9)</PresentationFormat>
  <Paragraphs>70</Paragraphs>
  <Slides>16</Slides>
  <Notes>9</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16</vt:i4>
      </vt:variant>
    </vt:vector>
  </HeadingPairs>
  <TitlesOfParts>
    <vt:vector size="27" baseType="lpstr">
      <vt:lpstr>Calibri</vt:lpstr>
      <vt:lpstr>Noto Serif Hebrew</vt:lpstr>
      <vt:lpstr>Wingdings</vt:lpstr>
      <vt:lpstr>Bebas Neue</vt:lpstr>
      <vt:lpstr>Archivo</vt:lpstr>
      <vt:lpstr>DM Sans</vt:lpstr>
      <vt:lpstr>Arial</vt:lpstr>
      <vt:lpstr>Archivo Medium</vt:lpstr>
      <vt:lpstr>Helvetica</vt:lpstr>
      <vt:lpstr>Prompt</vt:lpstr>
      <vt:lpstr>Pastel Law School Center Theme by Slidesgo</vt:lpstr>
      <vt:lpstr>Public Policies</vt:lpstr>
      <vt:lpstr>What are public policies?</vt:lpstr>
      <vt:lpstr>PowerPoint Presentation</vt:lpstr>
      <vt:lpstr>History</vt:lpstr>
      <vt:lpstr>PowerPoint Presentation</vt:lpstr>
      <vt:lpstr>Create your own public policy</vt:lpstr>
      <vt:lpstr>1</vt:lpstr>
      <vt:lpstr>2</vt:lpstr>
      <vt:lpstr>3</vt:lpstr>
      <vt:lpstr>4</vt:lpstr>
      <vt:lpstr>5</vt:lpstr>
      <vt:lpstr>4</vt:lpstr>
      <vt:lpstr>Why are they important</vt:lpstr>
      <vt:lpstr>Key Takeaways</vt:lpstr>
      <vt:lpstr>Let's practice!</vt:lpstr>
      <vt:lpstr>Thanks for listening!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Olivia Yu (DCB-12)</cp:lastModifiedBy>
  <cp:revision>143</cp:revision>
  <dcterms:modified xsi:type="dcterms:W3CDTF">2025-11-11T06:49:44Z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0x0101005BE90F9699F364479E8B84BD2B190992</vt:lpwstr>
  </property>
</Properties>
</file>