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media/image27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3"/>
    <p:sldId id="257" r:id="rId4"/>
    <p:sldId id="258" r:id="rId5"/>
    <p:sldId id="319" r:id="rId6"/>
    <p:sldId id="320" r:id="rId7"/>
    <p:sldId id="322" r:id="rId8"/>
    <p:sldId id="330" r:id="rId9"/>
    <p:sldId id="290" r:id="rId10"/>
    <p:sldId id="332" r:id="rId11"/>
    <p:sldId id="331" r:id="rId12"/>
    <p:sldId id="323" r:id="rId13"/>
    <p:sldId id="326" r:id="rId14"/>
    <p:sldId id="327" r:id="rId15"/>
    <p:sldId id="328" r:id="rId16"/>
    <p:sldId id="329" r:id="rId17"/>
    <p:sldId id="325" r:id="rId18"/>
    <p:sldId id="324" r:id="rId19"/>
    <p:sldId id="289" r:id="rId20"/>
    <p:sldId id="284" r:id="rId21"/>
    <p:sldId id="274" r:id="rId22"/>
  </p:sldIdLst>
  <p:sldSz cx="12192000" cy="6858000"/>
  <p:notesSz cx="6858000" cy="9144000"/>
  <p:embeddedFontLst>
    <p:embeddedFont>
      <p:font typeface="汉仪中黑S" panose="00020600040101010101" charset="-122"/>
      <p:regular r:id="rId29"/>
    </p:embeddedFont>
    <p:embeddedFont>
      <p:font typeface="汉仪雅酷黑 75W" panose="020B0804020202020204" charset="-122"/>
      <p:bold r:id="rId30"/>
    </p:embeddedFont>
    <p:embeddedFont>
      <p:font typeface="微软雅黑" panose="020B0503020204020204" charset="-122"/>
      <p:regular r:id="rId31"/>
      <p:bold r:id="rId32"/>
    </p:embeddedFont>
    <p:embeddedFont>
      <p:font typeface="微软雅黑 Light" panose="020B0502040204020203" charset="-122"/>
      <p:regular r:id="rId33"/>
    </p:embeddedFont>
    <p:embeddedFont>
      <p:font typeface="幼圆" panose="02010509060101010101" charset="-122"/>
      <p:regular r:id="rId34"/>
    </p:embeddedFont>
    <p:embeddedFont>
      <p:font typeface="等线" panose="02010600030101010101" pitchFamily="2" charset="-122"/>
      <p:regular r:id="rId35"/>
      <p:bold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5" userDrawn="1">
          <p15:clr>
            <a:srgbClr val="A4A3A4"/>
          </p15:clr>
        </p15:guide>
        <p15:guide id="2" pos="388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幸全" initials="幸全" lastIdx="0" clrIdx="1"/>
  <p:cmAuthor id="3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3B28"/>
    <a:srgbClr val="FFF5F1"/>
    <a:srgbClr val="FE9805"/>
    <a:srgbClr val="FFFFFF"/>
    <a:srgbClr val="FFD292"/>
    <a:srgbClr val="FFF1EC"/>
    <a:srgbClr val="152C4C"/>
    <a:srgbClr val="FCE3DC"/>
    <a:srgbClr val="F8E4DD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54" d="100"/>
          <a:sy n="54" d="100"/>
        </p:scale>
        <p:origin x="64" y="336"/>
      </p:cViewPr>
      <p:guideLst>
        <p:guide orient="horz" pos="2125"/>
        <p:guide pos="388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gs" Target="tags/tag82.xml"/><Relationship Id="rId36" Type="http://schemas.openxmlformats.org/officeDocument/2006/relationships/font" Target="fonts/font8.fntdata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汉仪中黑S" panose="00020600040101010101" charset="-122"/>
              </a:rPr>
            </a:fld>
            <a:endParaRPr lang="zh-CN" altLang="en-US">
              <a:latin typeface="汉仪中黑S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汉仪中黑S" panose="00020600040101010101" charset="-122"/>
              </a:rPr>
            </a:fld>
            <a:endParaRPr lang="zh-CN" altLang="en-US">
              <a:latin typeface="汉仪中黑S" panose="0002060004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中黑S" panose="00020600040101010101" charset="-122"/>
        <a:ea typeface="汉仪中黑S" panose="00020600040101010101" charset="-122"/>
        <a:cs typeface="汉仪中黑S" panose="00020600040101010101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中黑S" panose="00020600040101010101" charset="-122"/>
        <a:ea typeface="汉仪中黑S" panose="00020600040101010101" charset="-122"/>
        <a:cs typeface="汉仪中黑S" panose="00020600040101010101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中黑S" panose="00020600040101010101" charset="-122"/>
        <a:ea typeface="汉仪中黑S" panose="00020600040101010101" charset="-122"/>
        <a:cs typeface="汉仪中黑S" panose="00020600040101010101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中黑S" panose="00020600040101010101" charset="-122"/>
        <a:ea typeface="汉仪中黑S" panose="00020600040101010101" charset="-122"/>
        <a:cs typeface="汉仪中黑S" panose="00020600040101010101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中黑S" panose="00020600040101010101" charset="-122"/>
        <a:ea typeface="汉仪中黑S" panose="00020600040101010101" charset="-122"/>
        <a:cs typeface="汉仪中黑S" panose="00020600040101010101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/>
        </p:nvSpPr>
        <p:spPr>
          <a:xfrm>
            <a:off x="5834380" y="2179955"/>
            <a:ext cx="4485005" cy="3424555"/>
          </a:xfrm>
          <a:custGeom>
            <a:avLst/>
            <a:gdLst>
              <a:gd name="connsiteX0" fmla="*/ 1 w 8759"/>
              <a:gd name="connsiteY0" fmla="*/ 4341 h 6688"/>
              <a:gd name="connsiteX1" fmla="*/ 3558 w 8759"/>
              <a:gd name="connsiteY1" fmla="*/ 1832 h 6688"/>
              <a:gd name="connsiteX2" fmla="*/ 8049 w 8759"/>
              <a:gd name="connsiteY2" fmla="*/ 482 h 6688"/>
              <a:gd name="connsiteX3" fmla="*/ 5167 w 8759"/>
              <a:gd name="connsiteY3" fmla="*/ 6688 h 6688"/>
              <a:gd name="connsiteX4" fmla="*/ 1 w 8759"/>
              <a:gd name="connsiteY4" fmla="*/ 4341 h 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9" h="6688">
                <a:moveTo>
                  <a:pt x="1" y="4341"/>
                </a:moveTo>
                <a:cubicBezTo>
                  <a:pt x="-31" y="2148"/>
                  <a:pt x="1253" y="1832"/>
                  <a:pt x="3558" y="1832"/>
                </a:cubicBezTo>
                <a:cubicBezTo>
                  <a:pt x="5863" y="1832"/>
                  <a:pt x="6065" y="-1135"/>
                  <a:pt x="8049" y="482"/>
                </a:cubicBezTo>
                <a:cubicBezTo>
                  <a:pt x="10033" y="2099"/>
                  <a:pt x="7472" y="6688"/>
                  <a:pt x="5167" y="6688"/>
                </a:cubicBezTo>
                <a:cubicBezTo>
                  <a:pt x="2862" y="6688"/>
                  <a:pt x="33" y="6534"/>
                  <a:pt x="1" y="4341"/>
                </a:cubicBezTo>
                <a:close/>
              </a:path>
            </a:pathLst>
          </a:custGeom>
          <a:solidFill>
            <a:srgbClr val="FCE3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pic>
        <p:nvPicPr>
          <p:cNvPr id="4" name="图片 3" descr="资源 2@1000x"/>
          <p:cNvPicPr>
            <a:picLocks noChangeAspect="1"/>
          </p:cNvPicPr>
          <p:nvPr userDrawn="1"/>
        </p:nvPicPr>
        <p:blipFill>
          <a:blip r:embed="rId2">
            <a:lum bright="-6000" contrast="12000"/>
          </a:blip>
          <a:stretch>
            <a:fillRect/>
          </a:stretch>
        </p:blipFill>
        <p:spPr>
          <a:xfrm>
            <a:off x="5240655" y="1290320"/>
            <a:ext cx="6432550" cy="4782185"/>
          </a:xfrm>
          <a:prstGeom prst="rect">
            <a:avLst/>
          </a:prstGeom>
        </p:spPr>
      </p:pic>
      <p:sp>
        <p:nvSpPr>
          <p:cNvPr id="5" name="任意多边形 4"/>
          <p:cNvSpPr/>
          <p:nvPr userDrawn="1"/>
        </p:nvSpPr>
        <p:spPr>
          <a:xfrm>
            <a:off x="0" y="4740275"/>
            <a:ext cx="3848100" cy="2117725"/>
          </a:xfrm>
          <a:custGeom>
            <a:avLst/>
            <a:gdLst>
              <a:gd name="connsiteX0" fmla="*/ 0 w 7636"/>
              <a:gd name="connsiteY0" fmla="*/ 4606 h 4606"/>
              <a:gd name="connsiteX1" fmla="*/ 0 w 7636"/>
              <a:gd name="connsiteY1" fmla="*/ 0 h 4606"/>
              <a:gd name="connsiteX2" fmla="*/ 2938 w 7636"/>
              <a:gd name="connsiteY2" fmla="*/ 2696 h 4606"/>
              <a:gd name="connsiteX3" fmla="*/ 7636 w 7636"/>
              <a:gd name="connsiteY3" fmla="*/ 4606 h 4606"/>
              <a:gd name="connsiteX4" fmla="*/ 0 w 7636"/>
              <a:gd name="connsiteY4" fmla="*/ 4606 h 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6" h="4606">
                <a:moveTo>
                  <a:pt x="0" y="4606"/>
                </a:moveTo>
                <a:lnTo>
                  <a:pt x="0" y="0"/>
                </a:lnTo>
                <a:cubicBezTo>
                  <a:pt x="494" y="501"/>
                  <a:pt x="589" y="2529"/>
                  <a:pt x="2938" y="2696"/>
                </a:cubicBezTo>
                <a:cubicBezTo>
                  <a:pt x="5287" y="2863"/>
                  <a:pt x="6711" y="3787"/>
                  <a:pt x="7636" y="4606"/>
                </a:cubicBezTo>
                <a:lnTo>
                  <a:pt x="0" y="4606"/>
                </a:lnTo>
                <a:close/>
              </a:path>
            </a:pathLst>
          </a:custGeom>
          <a:solidFill>
            <a:srgbClr val="F8E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sp>
        <p:nvSpPr>
          <p:cNvPr id="6" name="任意多边形 5"/>
          <p:cNvSpPr/>
          <p:nvPr userDrawn="1"/>
        </p:nvSpPr>
        <p:spPr>
          <a:xfrm flipH="1" flipV="1">
            <a:off x="7343140" y="0"/>
            <a:ext cx="4848860" cy="2176145"/>
          </a:xfrm>
          <a:custGeom>
            <a:avLst/>
            <a:gdLst>
              <a:gd name="connsiteX0" fmla="*/ 0 w 7636"/>
              <a:gd name="connsiteY0" fmla="*/ 4606 h 4606"/>
              <a:gd name="connsiteX1" fmla="*/ 0 w 7636"/>
              <a:gd name="connsiteY1" fmla="*/ 0 h 4606"/>
              <a:gd name="connsiteX2" fmla="*/ 2938 w 7636"/>
              <a:gd name="connsiteY2" fmla="*/ 2696 h 4606"/>
              <a:gd name="connsiteX3" fmla="*/ 7636 w 7636"/>
              <a:gd name="connsiteY3" fmla="*/ 4606 h 4606"/>
              <a:gd name="connsiteX4" fmla="*/ 0 w 7636"/>
              <a:gd name="connsiteY4" fmla="*/ 4606 h 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6" h="4606">
                <a:moveTo>
                  <a:pt x="0" y="4606"/>
                </a:moveTo>
                <a:lnTo>
                  <a:pt x="0" y="0"/>
                </a:lnTo>
                <a:cubicBezTo>
                  <a:pt x="494" y="501"/>
                  <a:pt x="589" y="2529"/>
                  <a:pt x="2938" y="2696"/>
                </a:cubicBezTo>
                <a:cubicBezTo>
                  <a:pt x="5287" y="2863"/>
                  <a:pt x="6711" y="3787"/>
                  <a:pt x="7636" y="4606"/>
                </a:cubicBezTo>
                <a:lnTo>
                  <a:pt x="0" y="4606"/>
                </a:lnTo>
                <a:close/>
              </a:path>
            </a:pathLst>
          </a:custGeom>
          <a:solidFill>
            <a:srgbClr val="F8E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  <a:lvl2pPr>
              <a:defRPr>
                <a:cs typeface="汉仪中黑S" panose="00020600040101010101" charset="-122"/>
              </a:defRPr>
            </a:lvl2pPr>
            <a:lvl3pPr>
              <a:defRPr>
                <a:cs typeface="汉仪中黑S" panose="00020600040101010101" charset="-122"/>
              </a:defRPr>
            </a:lvl3pPr>
            <a:lvl4pPr>
              <a:defRPr>
                <a:cs typeface="汉仪中黑S" panose="00020600040101010101" charset="-122"/>
              </a:defRPr>
            </a:lvl4pPr>
            <a:lvl5pPr>
              <a:defRPr>
                <a:cs typeface="汉仪中黑S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>
                <a:cs typeface="汉仪中黑S" panose="00020600040101010101" charset="-122"/>
              </a:defRPr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>
                <a:cs typeface="汉仪中黑S" panose="0002060004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 11"/>
          <p:cNvSpPr/>
          <p:nvPr userDrawn="1"/>
        </p:nvSpPr>
        <p:spPr>
          <a:xfrm>
            <a:off x="7289800" y="0"/>
            <a:ext cx="4902200" cy="48895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720" h="7700">
                <a:moveTo>
                  <a:pt x="825" y="0"/>
                </a:moveTo>
                <a:lnTo>
                  <a:pt x="7720" y="0"/>
                </a:lnTo>
                <a:lnTo>
                  <a:pt x="7720" y="6862"/>
                </a:lnTo>
                <a:lnTo>
                  <a:pt x="7683" y="6886"/>
                </a:lnTo>
                <a:cubicBezTo>
                  <a:pt x="6902" y="7401"/>
                  <a:pt x="5966" y="7700"/>
                  <a:pt x="4960" y="7700"/>
                </a:cubicBezTo>
                <a:cubicBezTo>
                  <a:pt x="2221" y="7700"/>
                  <a:pt x="0" y="5479"/>
                  <a:pt x="0" y="2740"/>
                </a:cubicBezTo>
                <a:cubicBezTo>
                  <a:pt x="0" y="1734"/>
                  <a:pt x="299" y="798"/>
                  <a:pt x="814" y="17"/>
                </a:cubicBezTo>
                <a:lnTo>
                  <a:pt x="825" y="0"/>
                </a:lnTo>
                <a:close/>
              </a:path>
            </a:pathLst>
          </a:custGeom>
          <a:solidFill>
            <a:srgbClr val="F8E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sp>
        <p:nvSpPr>
          <p:cNvPr id="9" name="任意多边形 8"/>
          <p:cNvSpPr/>
          <p:nvPr userDrawn="1"/>
        </p:nvSpPr>
        <p:spPr>
          <a:xfrm>
            <a:off x="0" y="4740275"/>
            <a:ext cx="3848100" cy="2117725"/>
          </a:xfrm>
          <a:custGeom>
            <a:avLst/>
            <a:gdLst>
              <a:gd name="connsiteX0" fmla="*/ 0 w 7636"/>
              <a:gd name="connsiteY0" fmla="*/ 4606 h 4606"/>
              <a:gd name="connsiteX1" fmla="*/ 0 w 7636"/>
              <a:gd name="connsiteY1" fmla="*/ 0 h 4606"/>
              <a:gd name="connsiteX2" fmla="*/ 2938 w 7636"/>
              <a:gd name="connsiteY2" fmla="*/ 2696 h 4606"/>
              <a:gd name="connsiteX3" fmla="*/ 7636 w 7636"/>
              <a:gd name="connsiteY3" fmla="*/ 4606 h 4606"/>
              <a:gd name="connsiteX4" fmla="*/ 0 w 7636"/>
              <a:gd name="connsiteY4" fmla="*/ 4606 h 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6" h="4606">
                <a:moveTo>
                  <a:pt x="0" y="4606"/>
                </a:moveTo>
                <a:lnTo>
                  <a:pt x="0" y="0"/>
                </a:lnTo>
                <a:cubicBezTo>
                  <a:pt x="494" y="501"/>
                  <a:pt x="589" y="2529"/>
                  <a:pt x="2938" y="2696"/>
                </a:cubicBezTo>
                <a:cubicBezTo>
                  <a:pt x="5287" y="2863"/>
                  <a:pt x="6711" y="3787"/>
                  <a:pt x="7636" y="4606"/>
                </a:cubicBezTo>
                <a:lnTo>
                  <a:pt x="0" y="4606"/>
                </a:lnTo>
                <a:close/>
              </a:path>
            </a:pathLst>
          </a:custGeom>
          <a:solidFill>
            <a:srgbClr val="F8E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pic>
        <p:nvPicPr>
          <p:cNvPr id="7" name="图片 6" descr="4@1000x"/>
          <p:cNvPicPr>
            <a:picLocks noChangeAspect="1"/>
          </p:cNvPicPr>
          <p:nvPr userDrawn="1"/>
        </p:nvPicPr>
        <p:blipFill>
          <a:blip r:embed="rId2">
            <a:lum contrast="6000"/>
          </a:blip>
          <a:stretch>
            <a:fillRect/>
          </a:stretch>
        </p:blipFill>
        <p:spPr>
          <a:xfrm>
            <a:off x="548005" y="5307965"/>
            <a:ext cx="2042795" cy="1130935"/>
          </a:xfrm>
          <a:prstGeom prst="rect">
            <a:avLst/>
          </a:prstGeom>
        </p:spPr>
      </p:pic>
      <p:pic>
        <p:nvPicPr>
          <p:cNvPr id="8" name="图片 7" descr="资源 4@1000x"/>
          <p:cNvPicPr>
            <a:picLocks noChangeAspect="1"/>
          </p:cNvPicPr>
          <p:nvPr userDrawn="1"/>
        </p:nvPicPr>
        <p:blipFill>
          <a:blip r:embed="rId3">
            <a:lum contrast="6000"/>
          </a:blip>
          <a:stretch>
            <a:fillRect/>
          </a:stretch>
        </p:blipFill>
        <p:spPr>
          <a:xfrm>
            <a:off x="7792085" y="1857375"/>
            <a:ext cx="4085590" cy="41884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>
              <a:defRPr>
                <a:cs typeface="汉仪中黑S" panose="00020600040101010101" charset="-122"/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  <a:cs typeface="汉仪中黑S" panose="00020600040101010101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>
              <a:defRPr>
                <a:cs typeface="汉仪中黑S" panose="00020600040101010101" charset="-122"/>
              </a:defRPr>
            </a:lvl1pPr>
            <a:lvl2pPr>
              <a:defRPr>
                <a:cs typeface="汉仪中黑S" panose="00020600040101010101" charset="-122"/>
              </a:defRPr>
            </a:lvl2pPr>
            <a:lvl3pPr>
              <a:defRPr>
                <a:cs typeface="汉仪中黑S" panose="00020600040101010101" charset="-122"/>
              </a:defRPr>
            </a:lvl3pPr>
            <a:lvl4pPr>
              <a:defRPr>
                <a:cs typeface="汉仪中黑S" panose="00020600040101010101" charset="-122"/>
              </a:defRPr>
            </a:lvl4pPr>
            <a:lvl5pPr>
              <a:defRPr>
                <a:cs typeface="汉仪中黑S" panose="0002060004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  <a:cs typeface="汉仪中黑S" panose="00020600040101010101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>
              <a:defRPr>
                <a:cs typeface="汉仪中黑S" panose="00020600040101010101" charset="-122"/>
              </a:defRPr>
            </a:lvl1pPr>
            <a:lvl2pPr>
              <a:defRPr>
                <a:cs typeface="汉仪中黑S" panose="00020600040101010101" charset="-122"/>
              </a:defRPr>
            </a:lvl2pPr>
            <a:lvl3pPr>
              <a:defRPr>
                <a:cs typeface="汉仪中黑S" panose="00020600040101010101" charset="-122"/>
              </a:defRPr>
            </a:lvl3pPr>
            <a:lvl4pPr>
              <a:defRPr>
                <a:cs typeface="汉仪中黑S" panose="00020600040101010101" charset="-122"/>
              </a:defRPr>
            </a:lvl4pPr>
            <a:lvl5pPr>
              <a:defRPr>
                <a:cs typeface="汉仪中黑S" panose="0002060004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>
              <a:defRPr>
                <a:cs typeface="汉仪中黑S" panose="00020600040101010101" charset="-122"/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>
                <a:cs typeface="汉仪中黑S" panose="00020600040101010101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>
                <a:cs typeface="汉仪中黑S" panose="00020600040101010101" charset="-122"/>
              </a:defRPr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>
                <a:cs typeface="汉仪中黑S" panose="00020600040101010101" charset="-122"/>
              </a:defRPr>
            </a:lvl1pPr>
            <a:lvl2pPr marL="685800" indent="-228600">
              <a:defRPr spc="300">
                <a:cs typeface="汉仪中黑S" panose="00020600040101010101" charset="-122"/>
              </a:defRPr>
            </a:lvl2pPr>
            <a:lvl3pPr marL="1143000" indent="-228600">
              <a:defRPr spc="300">
                <a:cs typeface="汉仪中黑S" panose="00020600040101010101" charset="-122"/>
              </a:defRPr>
            </a:lvl3pPr>
            <a:lvl4pPr marL="1600200" indent="-228600">
              <a:defRPr spc="300">
                <a:cs typeface="汉仪中黑S" panose="00020600040101010101" charset="-122"/>
              </a:defRPr>
            </a:lvl4pPr>
            <a:lvl5pPr marL="2057400" indent="-228600">
              <a:defRPr spc="300">
                <a:cs typeface="汉仪中黑S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>
            <a:lvl1pPr>
              <a:defRPr>
                <a:cs typeface="汉仪中黑S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36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C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66.xml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68.xml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69.xml"/><Relationship Id="rId2" Type="http://schemas.microsoft.com/office/2007/relationships/hdphoto" Target="../media/image25.wdp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70.xml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71.xml"/><Relationship Id="rId2" Type="http://schemas.microsoft.com/office/2007/relationships/hdphoto" Target="../media/image25.wdp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77.xml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tags" Target="../tags/tag7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79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80.xml"/><Relationship Id="rId2" Type="http://schemas.openxmlformats.org/officeDocument/2006/relationships/image" Target="../media/image31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58.xml"/><Relationship Id="rId20" Type="http://schemas.openxmlformats.org/officeDocument/2006/relationships/tags" Target="../tags/tag57.xml"/><Relationship Id="rId2" Type="http://schemas.openxmlformats.org/officeDocument/2006/relationships/tags" Target="../tags/tag39.xml"/><Relationship Id="rId19" Type="http://schemas.openxmlformats.org/officeDocument/2006/relationships/tags" Target="../tags/tag56.xml"/><Relationship Id="rId18" Type="http://schemas.openxmlformats.org/officeDocument/2006/relationships/tags" Target="../tags/tag55.xml"/><Relationship Id="rId17" Type="http://schemas.openxmlformats.org/officeDocument/2006/relationships/tags" Target="../tags/tag54.xml"/><Relationship Id="rId16" Type="http://schemas.openxmlformats.org/officeDocument/2006/relationships/tags" Target="../tags/tag53.xml"/><Relationship Id="rId15" Type="http://schemas.openxmlformats.org/officeDocument/2006/relationships/tags" Target="../tags/tag52.xml"/><Relationship Id="rId14" Type="http://schemas.openxmlformats.org/officeDocument/2006/relationships/tags" Target="../tags/tag51.xml"/><Relationship Id="rId13" Type="http://schemas.openxmlformats.org/officeDocument/2006/relationships/tags" Target="../tags/tag50.xml"/><Relationship Id="rId12" Type="http://schemas.openxmlformats.org/officeDocument/2006/relationships/tags" Target="../tags/tag49.xml"/><Relationship Id="rId11" Type="http://schemas.openxmlformats.org/officeDocument/2006/relationships/tags" Target="../tags/tag48.xml"/><Relationship Id="rId10" Type="http://schemas.openxmlformats.org/officeDocument/2006/relationships/tags" Target="../tags/tag47.xml"/><Relationship Id="rId1" Type="http://schemas.openxmlformats.org/officeDocument/2006/relationships/tags" Target="../tags/tag3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60.xml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61.xml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tags" Target="../tags/tag6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64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65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明月设计1" descr="7b0a20202020227461726765744d6f64756c65223a202270726f636573734f6e6c696e65466f6e7473220a7d0a"/>
          <p:cNvSpPr txBox="1"/>
          <p:nvPr/>
        </p:nvSpPr>
        <p:spPr>
          <a:xfrm>
            <a:off x="582930" y="2487295"/>
            <a:ext cx="576199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45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增强</a:t>
            </a:r>
            <a:r>
              <a:rPr lang="zh-CN" sz="45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青少年</a:t>
            </a:r>
            <a:r>
              <a:rPr sz="45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.法制意识</a:t>
            </a:r>
            <a:endParaRPr sz="4500">
              <a:solidFill>
                <a:srgbClr val="673B28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5" name="明月设计3"/>
          <p:cNvSpPr/>
          <p:nvPr/>
        </p:nvSpPr>
        <p:spPr>
          <a:xfrm>
            <a:off x="638810" y="3480753"/>
            <a:ext cx="1846580" cy="426720"/>
          </a:xfrm>
          <a:prstGeom prst="roundRect">
            <a:avLst>
              <a:gd name="adj" fmla="val 50000"/>
            </a:avLst>
          </a:prstGeom>
          <a:solidFill>
            <a:srgbClr val="673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</a:endParaRPr>
          </a:p>
        </p:txBody>
      </p:sp>
      <p:sp>
        <p:nvSpPr>
          <p:cNvPr id="8" name="明月设计4"/>
          <p:cNvSpPr txBox="1"/>
          <p:nvPr/>
        </p:nvSpPr>
        <p:spPr>
          <a:xfrm>
            <a:off x="793115" y="3533775"/>
            <a:ext cx="1537335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ts val="1800"/>
              </a:lnSpc>
            </a:pPr>
            <a:r>
              <a:rPr lang="zh-CN" sz="1400" cap="all" dirty="0">
                <a:solidFill>
                  <a:srgbClr val="FFF5F1">
                    <a:alpha val="70000"/>
                  </a:srgbClr>
                </a:solidFill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+mn-lt"/>
              </a:rPr>
              <a:t>法律</a:t>
            </a:r>
            <a:r>
              <a:rPr lang="zh-CN" sz="1400" cap="all" dirty="0">
                <a:solidFill>
                  <a:srgbClr val="FFF5F1">
                    <a:alpha val="70000"/>
                  </a:srgbClr>
                </a:solidFill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+mn-lt"/>
              </a:rPr>
              <a:t>讲堂</a:t>
            </a:r>
            <a:endParaRPr lang="zh-CN" sz="1400" cap="all" dirty="0">
              <a:solidFill>
                <a:srgbClr val="FFF5F1">
                  <a:alpha val="70000"/>
                </a:srgbClr>
              </a:solidFill>
              <a:uFillTx/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+mn-lt"/>
            </a:endParaRPr>
          </a:p>
        </p:txBody>
      </p:sp>
      <p:grpSp>
        <p:nvGrpSpPr>
          <p:cNvPr id="12" name="明月设计6"/>
          <p:cNvGrpSpPr/>
          <p:nvPr/>
        </p:nvGrpSpPr>
        <p:grpSpPr>
          <a:xfrm>
            <a:off x="424815" y="6389370"/>
            <a:ext cx="597535" cy="133350"/>
            <a:chOff x="2813" y="9615"/>
            <a:chExt cx="1094" cy="250"/>
          </a:xfrm>
        </p:grpSpPr>
        <p:sp>
          <p:nvSpPr>
            <p:cNvPr id="10" name="明月设计6-1"/>
            <p:cNvSpPr/>
            <p:nvPr/>
          </p:nvSpPr>
          <p:spPr>
            <a:xfrm>
              <a:off x="2813" y="9615"/>
              <a:ext cx="250" cy="250"/>
            </a:xfrm>
            <a:prstGeom prst="ellipse">
              <a:avLst/>
            </a:prstGeom>
            <a:solidFill>
              <a:srgbClr val="673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  <p:sp>
          <p:nvSpPr>
            <p:cNvPr id="11" name="明月设计6-2"/>
            <p:cNvSpPr/>
            <p:nvPr/>
          </p:nvSpPr>
          <p:spPr>
            <a:xfrm>
              <a:off x="3237" y="9615"/>
              <a:ext cx="250" cy="250"/>
            </a:xfrm>
            <a:prstGeom prst="ellipse">
              <a:avLst/>
            </a:prstGeom>
            <a:noFill/>
            <a:ln>
              <a:solidFill>
                <a:srgbClr val="673B28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7758E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  <p:sp>
          <p:nvSpPr>
            <p:cNvPr id="13" name="明月设计6-3"/>
            <p:cNvSpPr/>
            <p:nvPr/>
          </p:nvSpPr>
          <p:spPr>
            <a:xfrm>
              <a:off x="3657" y="9615"/>
              <a:ext cx="250" cy="250"/>
            </a:xfrm>
            <a:prstGeom prst="ellipse">
              <a:avLst/>
            </a:prstGeom>
            <a:solidFill>
              <a:srgbClr val="673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</p:grpSp>
      <p:sp>
        <p:nvSpPr>
          <p:cNvPr id="6" name="明月设计7" descr="7b0a20202020227461726765744d6f64756c65223a202270726f636573734f6e6c696e65466f6e7473220a7d0a"/>
          <p:cNvSpPr txBox="1"/>
          <p:nvPr/>
        </p:nvSpPr>
        <p:spPr>
          <a:xfrm>
            <a:off x="582930" y="1684020"/>
            <a:ext cx="4217670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3500">
                <a:solidFill>
                  <a:srgbClr val="FE9805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营造校园.安全环境</a:t>
            </a:r>
            <a:endParaRPr sz="3500">
              <a:solidFill>
                <a:srgbClr val="FE9805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明月设计2" descr="7b0a20202020227461726765744d6f64756c65223a202270726f636573734f6e6c696e65466f6e7473220a7d0a"/>
          <p:cNvSpPr txBox="1"/>
          <p:nvPr/>
        </p:nvSpPr>
        <p:spPr>
          <a:xfrm>
            <a:off x="1597025" y="445135"/>
            <a:ext cx="50152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>
                <a:solidFill>
                  <a:srgbClr val="FE9805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法律的底层逻辑——认识法律，懂法守法</a:t>
            </a:r>
            <a:endParaRPr lang="zh-CN" altLang="en-US" sz="2000">
              <a:solidFill>
                <a:srgbClr val="FE9805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6" name="明月设计3" descr="7b0a20202020227461726765744d6f64756c65223a202270726f636573734f6e6c696e65466f6e7473220a7d0a"/>
          <p:cNvSpPr txBox="1"/>
          <p:nvPr/>
        </p:nvSpPr>
        <p:spPr>
          <a:xfrm>
            <a:off x="367665" y="445135"/>
            <a:ext cx="1255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第</a:t>
            </a:r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二章节</a:t>
            </a:r>
            <a:endParaRPr lang="zh-CN" sz="2000">
              <a:solidFill>
                <a:srgbClr val="673B28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932404" y="1177224"/>
            <a:ext cx="6215106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3556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+mn-ea"/>
              </a:rPr>
              <a:t>法律与纪律、道德的关系</a:t>
            </a:r>
            <a:endParaRPr lang="zh-CN" altLang="en-US" sz="3600" u="none" strike="noStrike" cap="none" normalizeH="0" baseline="0" dirty="0">
              <a:solidFill>
                <a:srgbClr val="673B28"/>
              </a:solidFill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</a:endParaRP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913104" y="1822160"/>
            <a:ext cx="7500990" cy="44310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微软雅黑 Light" panose="020B0502040204020203" charset="-122"/>
                <a:cs typeface="幼圆" panose="02010509060101010101" charset="-122"/>
              </a:rPr>
              <a:t>   有人说，法律规定了公民的权利和义务，但是有的内容纪律和道德也是这样规范的，你觉得三者之间是一样的吗？</a:t>
            </a:r>
            <a:endParaRPr kumimoji="1" lang="zh-CN" altLang="en-US" sz="2800" b="1" dirty="0" smtClean="0">
              <a:solidFill>
                <a:schemeClr val="dk1"/>
              </a:solidFill>
              <a:latin typeface="Arial" panose="020B0604020202020204" pitchFamily="34" charset="0"/>
              <a:ea typeface="微软雅黑 Light" panose="020B0502040204020203" charset="-122"/>
              <a:cs typeface="幼圆" panose="02010509060101010101" charset="-122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altLang="zh-CN" sz="2800" b="1" dirty="0" smtClean="0">
              <a:solidFill>
                <a:schemeClr val="dk1"/>
              </a:solidFill>
              <a:latin typeface="Arial" panose="020B0604020202020204" pitchFamily="34" charset="0"/>
              <a:ea typeface="微软雅黑 Light" panose="020B0502040204020203" charset="-122"/>
              <a:cs typeface="幼圆" panose="02010509060101010101" charset="-122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微软雅黑 Light" panose="020B0502040204020203" charset="-122"/>
                <a:cs typeface="幼圆" panose="02010509060101010101" charset="-122"/>
              </a:rPr>
              <a:t>   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 Light" panose="020B0502040204020203" charset="-122"/>
                <a:cs typeface="幼圆" panose="02010509060101010101" charset="-122"/>
                <a:sym typeface="+mn-ea"/>
              </a:rPr>
              <a:t>道德与法律，是基本的社会规则。对社会而言，它们如网鸟之双翼、车之两轮，缺一不可，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 Light" panose="020B0502040204020203" charset="-122"/>
                <a:cs typeface="幼圆" panose="02010509060101010101" charset="-122"/>
              </a:rPr>
              <a:t>法律具有强制性和严肃性。</a:t>
            </a:r>
            <a:endParaRPr kumimoji="1" lang="zh-CN" altLang="en-US" sz="2400" b="1" dirty="0" smtClean="0">
              <a:solidFill>
                <a:srgbClr val="FF0000"/>
              </a:solidFill>
              <a:latin typeface="Arial" panose="020B0604020202020204" pitchFamily="34" charset="0"/>
              <a:ea typeface="微软雅黑 Light" panose="020B0502040204020203" charset="-122"/>
              <a:cs typeface="幼圆" panose="0201050906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7073" b="92338" l="10000" r="90000">
                        <a14:foregroundMark x1="54754" y1="19057" x2="52623" y2="25540"/>
                        <a14:foregroundMark x1="68525" y1="8644" x2="68525" y2="9430"/>
                        <a14:foregroundMark x1="57869" y1="7269" x2="57869" y2="7269"/>
                        <a14:foregroundMark x1="67705" y1="7466" x2="67705" y2="7466"/>
                        <a14:foregroundMark x1="57213" y1="76228" x2="60656" y2="87426"/>
                        <a14:foregroundMark x1="61803" y1="78782" x2="62951" y2="87033"/>
                        <a14:foregroundMark x1="53770" y1="74656" x2="58525" y2="77996"/>
                        <a14:foregroundMark x1="29836" y1="57171" x2="28689" y2="60904"/>
                        <a14:foregroundMark x1="51803" y1="87230" x2="57541" y2="92338"/>
                        <a14:foregroundMark x1="80984" y1="61297" x2="80984" y2="65226"/>
                        <a14:foregroundMark x1="55410" y1="8251" x2="57541" y2="21218"/>
                        <a14:foregroundMark x1="81311" y1="26719" x2="78852" y2="37917"/>
                        <a14:foregroundMark x1="55082" y1="72692" x2="60164" y2="79371"/>
                        <a14:foregroundMark x1="63115" y1="79961" x2="64918" y2="811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8870" y="3100070"/>
            <a:ext cx="4722495" cy="36696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明月设计1"/>
          <p:cNvSpPr/>
          <p:nvPr/>
        </p:nvSpPr>
        <p:spPr>
          <a:xfrm rot="5400000">
            <a:off x="206375" y="1449070"/>
            <a:ext cx="3415030" cy="312674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9805">
                  <a:alpha val="15000"/>
                </a:srgbClr>
              </a:gs>
              <a:gs pos="100000">
                <a:srgbClr val="FCE3DC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汉仪中黑S" panose="00020600040101010101" charset="-122"/>
              <a:sym typeface="+mn-ea"/>
            </a:endParaRPr>
          </a:p>
        </p:txBody>
      </p:sp>
      <p:sp>
        <p:nvSpPr>
          <p:cNvPr id="19" name="明月设计2" descr="7b0a20202020227461726765744d6f64756c65223a202270726f636573734f6e6c696e65466f6e7473220a7d0a"/>
          <p:cNvSpPr txBox="1"/>
          <p:nvPr/>
        </p:nvSpPr>
        <p:spPr>
          <a:xfrm>
            <a:off x="656590" y="2590800"/>
            <a:ext cx="496570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3765"/>
            <a:r>
              <a:rPr lang="zh-CN" altLang="en-US" sz="45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权力义务的平衡</a:t>
            </a:r>
            <a:endParaRPr lang="zh-CN" altLang="en-US" sz="4500" dirty="0">
              <a:solidFill>
                <a:srgbClr val="673B28"/>
              </a:solidFill>
              <a:latin typeface="汉仪雅酷黑 75W" panose="020B0804020202020204" charset="-122"/>
              <a:ea typeface="汉仪雅酷黑 75W" panose="020B0804020202020204" charset="-122"/>
              <a:cs typeface="+mn-ea"/>
              <a:sym typeface="+mn-lt"/>
            </a:endParaRPr>
          </a:p>
        </p:txBody>
      </p:sp>
      <p:sp>
        <p:nvSpPr>
          <p:cNvPr id="4" name="明月设计3"/>
          <p:cNvSpPr txBox="1"/>
          <p:nvPr/>
        </p:nvSpPr>
        <p:spPr>
          <a:xfrm>
            <a:off x="656590" y="3374390"/>
            <a:ext cx="504317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ts val="1800"/>
              </a:lnSpc>
              <a:buClrTx/>
              <a:buSzTx/>
              <a:buFontTx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+mn-ea"/>
                <a:sym typeface="汉仪中黑S" panose="00020600040101010101" charset="-122"/>
              </a:rPr>
              <a:t>（法律的定义，法律告诉我们什么？普法入门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+mn-ea"/>
                <a:sym typeface="汉仪中黑S" panose="00020600040101010101" charset="-122"/>
              </a:rPr>
              <a:t>)</a:t>
            </a:r>
            <a:endParaRPr lang="en-US" altLang="zh-CN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+mn-ea"/>
              <a:sym typeface="汉仪中黑S" panose="00020600040101010101" charset="-122"/>
            </a:endParaRPr>
          </a:p>
          <a:p>
            <a:pPr algn="l" fontAlgn="auto">
              <a:lnSpc>
                <a:spcPts val="1800"/>
              </a:lnSpc>
              <a:buClrTx/>
              <a:buSzTx/>
              <a:buFontTx/>
            </a:pPr>
            <a:endParaRPr lang="zh-CN" altLang="en-US" cap="all" dirty="0">
              <a:solidFill>
                <a:schemeClr val="tx1">
                  <a:lumMod val="75000"/>
                  <a:lumOff val="25000"/>
                  <a:alpha val="70000"/>
                </a:schemeClr>
              </a:solidFill>
              <a:uFillTx/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+mn-lt"/>
            </a:endParaRPr>
          </a:p>
        </p:txBody>
      </p:sp>
      <p:grpSp>
        <p:nvGrpSpPr>
          <p:cNvPr id="2" name="明月设计5"/>
          <p:cNvGrpSpPr/>
          <p:nvPr/>
        </p:nvGrpSpPr>
        <p:grpSpPr>
          <a:xfrm>
            <a:off x="424815" y="6389370"/>
            <a:ext cx="597535" cy="133350"/>
            <a:chOff x="2813" y="9615"/>
            <a:chExt cx="1094" cy="250"/>
          </a:xfrm>
        </p:grpSpPr>
        <p:sp>
          <p:nvSpPr>
            <p:cNvPr id="3" name="明月设计5-1"/>
            <p:cNvSpPr/>
            <p:nvPr/>
          </p:nvSpPr>
          <p:spPr>
            <a:xfrm>
              <a:off x="2813" y="9615"/>
              <a:ext cx="250" cy="250"/>
            </a:xfrm>
            <a:prstGeom prst="ellipse">
              <a:avLst/>
            </a:prstGeom>
            <a:solidFill>
              <a:srgbClr val="673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  <p:sp>
          <p:nvSpPr>
            <p:cNvPr id="7" name="明月设计5-2"/>
            <p:cNvSpPr/>
            <p:nvPr/>
          </p:nvSpPr>
          <p:spPr>
            <a:xfrm>
              <a:off x="3237" y="9615"/>
              <a:ext cx="250" cy="250"/>
            </a:xfrm>
            <a:prstGeom prst="ellipse">
              <a:avLst/>
            </a:prstGeom>
            <a:noFill/>
            <a:ln>
              <a:solidFill>
                <a:srgbClr val="673B28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7758E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  <p:sp>
          <p:nvSpPr>
            <p:cNvPr id="14" name="明月设计5-3"/>
            <p:cNvSpPr/>
            <p:nvPr/>
          </p:nvSpPr>
          <p:spPr>
            <a:xfrm>
              <a:off x="3657" y="9615"/>
              <a:ext cx="250" cy="250"/>
            </a:xfrm>
            <a:prstGeom prst="ellipse">
              <a:avLst/>
            </a:prstGeom>
            <a:solidFill>
              <a:srgbClr val="673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</p:grpSp>
      <p:sp>
        <p:nvSpPr>
          <p:cNvPr id="15" name="明月设计6"/>
          <p:cNvSpPr/>
          <p:nvPr/>
        </p:nvSpPr>
        <p:spPr>
          <a:xfrm>
            <a:off x="1565910" y="1597660"/>
            <a:ext cx="695960" cy="695960"/>
          </a:xfrm>
          <a:prstGeom prst="ellipse">
            <a:avLst/>
          </a:prstGeom>
          <a:solidFill>
            <a:srgbClr val="673B28"/>
          </a:solidFill>
          <a:ln>
            <a:noFill/>
          </a:ln>
          <a:effectLst>
            <a:outerShdw blurRad="177800" dist="38100" dir="5400000" sx="103000" sy="103000" algn="t" rotWithShape="0">
              <a:srgbClr val="673B28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6" name="明月设计7" descr="7b0a20202020227461726765744d6f64756c65223a202270726f636573734f6e6c696e65466f6e7473220a7d0a"/>
          <p:cNvSpPr txBox="1"/>
          <p:nvPr/>
        </p:nvSpPr>
        <p:spPr>
          <a:xfrm>
            <a:off x="1642745" y="1746250"/>
            <a:ext cx="5422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rgbClr val="FFF5F1"/>
                </a:solidFill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03</a:t>
            </a:r>
            <a:endParaRPr lang="en-US" altLang="zh-CN" sz="2000">
              <a:solidFill>
                <a:srgbClr val="FFF5F1"/>
              </a:solidFill>
              <a:uFillTx/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明月设计1" descr="7b0a20202020227461726765744d6f64756c65223a202270726f636573734f6e6c696e65466f6e7473220a7d0a"/>
          <p:cNvSpPr txBox="1"/>
          <p:nvPr/>
        </p:nvSpPr>
        <p:spPr>
          <a:xfrm>
            <a:off x="1597025" y="445135"/>
            <a:ext cx="50888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>
                <a:solidFill>
                  <a:srgbClr val="FE9805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法律的底层逻辑——认识法律，懂法守法</a:t>
            </a:r>
            <a:endParaRPr lang="zh-CN" sz="2000">
              <a:solidFill>
                <a:srgbClr val="FE9805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6" name="明月设计2" descr="7b0a20202020227461726765744d6f64756c65223a202270726f636573734f6e6c696e65466f6e7473220a7d0a"/>
          <p:cNvSpPr txBox="1"/>
          <p:nvPr/>
        </p:nvSpPr>
        <p:spPr>
          <a:xfrm>
            <a:off x="367665" y="445135"/>
            <a:ext cx="1255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第</a:t>
            </a:r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三章节</a:t>
            </a:r>
            <a:endParaRPr lang="zh-CN" sz="2000">
              <a:solidFill>
                <a:srgbClr val="673B28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33" name="文本框 7"/>
          <p:cNvSpPr txBox="1">
            <a:spLocks noChangeArrowheads="1"/>
          </p:cNvSpPr>
          <p:nvPr/>
        </p:nvSpPr>
        <p:spPr bwMode="auto">
          <a:xfrm>
            <a:off x="1850390" y="1373505"/>
            <a:ext cx="140716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400" b="1" dirty="0" smtClean="0">
                <a:solidFill>
                  <a:schemeClr val="dk1"/>
                </a:solidFill>
                <a:latin typeface="Arial" panose="020B0604020202020204" pitchFamily="34" charset="0"/>
                <a:ea typeface="微软雅黑 Bold" charset="0"/>
              </a:rPr>
              <a:t>小小</a:t>
            </a:r>
            <a:r>
              <a:rPr lang="zh-CN" altLang="en-US" sz="2400" b="1" dirty="0" smtClean="0">
                <a:solidFill>
                  <a:schemeClr val="dk1"/>
                </a:solidFill>
                <a:latin typeface="Arial" panose="020B0604020202020204" pitchFamily="34" charset="0"/>
                <a:ea typeface="微软雅黑 Bold" charset="0"/>
              </a:rPr>
              <a:t>思考</a:t>
            </a:r>
            <a:endParaRPr lang="zh-CN" altLang="en-US" sz="2400" b="1" dirty="0" smtClean="0">
              <a:solidFill>
                <a:schemeClr val="dk1"/>
              </a:solidFill>
              <a:latin typeface="Arial" panose="020B0604020202020204" pitchFamily="34" charset="0"/>
              <a:ea typeface="微软雅黑 Bold" charset="0"/>
            </a:endParaRPr>
          </a:p>
        </p:txBody>
      </p:sp>
      <p:sp>
        <p:nvSpPr>
          <p:cNvPr id="35" name="横卷形 34"/>
          <p:cNvSpPr/>
          <p:nvPr/>
        </p:nvSpPr>
        <p:spPr>
          <a:xfrm>
            <a:off x="1637665" y="1238885"/>
            <a:ext cx="1856105" cy="729615"/>
          </a:xfrm>
          <a:prstGeom prst="horizontalScroll">
            <a:avLst/>
          </a:prstGeom>
          <a:noFill/>
          <a:ln w="28575" cmpd="sng">
            <a:solidFill>
              <a:srgbClr val="673B28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1516380" y="3051811"/>
            <a:ext cx="9014460" cy="30460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3200" dirty="0" smtClean="0">
                <a:latin typeface="Arial" panose="020B0604020202020204" pitchFamily="34" charset="0"/>
                <a:ea typeface="微软雅黑 Light" panose="020B0502040204020203" charset="-122"/>
                <a:cs typeface="幼圆" panose="02010509060101010101" charset="-122"/>
                <a:sym typeface="+mn-ea"/>
              </a:rPr>
              <a:t>法律保护我们的成长，因为它给了我们很多权利，我们来看看都有哪些？你现在了解了作为中华人民共和国的公民，都享有哪些法律赋予的权利呢</a:t>
            </a:r>
            <a:r>
              <a:rPr kumimoji="1" lang="zh-CN" altLang="en-US" sz="3200" b="1" dirty="0" smtClean="0">
                <a:latin typeface="Arial" panose="020B0604020202020204" pitchFamily="34" charset="0"/>
                <a:ea typeface="微软雅黑 Light" panose="020B0502040204020203" charset="-122"/>
                <a:cs typeface="幼圆" panose="02010509060101010101" charset="-122"/>
                <a:sym typeface="+mn-ea"/>
              </a:rPr>
              <a:t>？</a:t>
            </a:r>
            <a:endParaRPr kumimoji="1" lang="zh-CN" altLang="en-US" sz="3200" b="1" dirty="0" smtClean="0">
              <a:solidFill>
                <a:schemeClr val="tx1"/>
              </a:solidFill>
              <a:latin typeface="Arial" panose="020B0604020202020204" pitchFamily="34" charset="0"/>
              <a:ea typeface="微软雅黑 Light" panose="020B0502040204020203" charset="-122"/>
              <a:cs typeface="幼圆" panose="02010509060101010101" charset="-122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kumimoji="1" lang="zh-CN" altLang="en-US" sz="3200" b="1" dirty="0" smtClean="0">
              <a:solidFill>
                <a:schemeClr val="dk1"/>
              </a:solidFill>
              <a:latin typeface="Arial" panose="020B0604020202020204" pitchFamily="34" charset="0"/>
              <a:ea typeface="微软雅黑 Light" panose="020B0502040204020203" charset="-122"/>
              <a:cs typeface="幼圆" panose="02010509060101010101" charset="-122"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854934" y="2150679"/>
            <a:ext cx="6215106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3556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+mn-ea"/>
              </a:rPr>
              <a:t>活动二：我的权利</a:t>
            </a:r>
            <a:endParaRPr lang="zh-CN" altLang="en-US" sz="3600" u="none" strike="noStrike" cap="none" normalizeH="0" baseline="0" dirty="0">
              <a:solidFill>
                <a:srgbClr val="673B28"/>
              </a:solidFill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7982" b="89910" l="5354" r="92352">
                        <a14:foregroundMark x1="59847" y1="41265" x2="62141" y2="46687"/>
                        <a14:foregroundMark x1="39771" y1="41717" x2="45315" y2="44729"/>
                        <a14:foregroundMark x1="14723" y1="30873" x2="15105" y2="42620"/>
                        <a14:foregroundMark x1="92352" y1="28012" x2="92734" y2="35542"/>
                        <a14:foregroundMark x1="63862" y1="7982" x2="66348" y2="10542"/>
                        <a14:foregroundMark x1="65583" y1="38253" x2="59082" y2="53012"/>
                        <a14:foregroundMark x1="71511" y1="87199" x2="72084" y2="88404"/>
                        <a14:foregroundMark x1="31740" y1="85392" x2="32505" y2="86596"/>
                        <a14:foregroundMark x1="31549" y1="85241" x2="29637" y2="85392"/>
                        <a14:foregroundMark x1="34226" y1="83283" x2="38815" y2="82530"/>
                        <a14:foregroundMark x1="30210" y1="87349" x2="31549" y2="87349"/>
                        <a14:foregroundMark x1="5927" y1="30271" x2="5354" y2="325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9545" y="4523105"/>
            <a:ext cx="1775460" cy="22542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明月设计1" descr="7b0a20202020227461726765744d6f64756c65223a202270726f636573734f6e6c696e65466f6e7473220a7d0a"/>
          <p:cNvSpPr txBox="1"/>
          <p:nvPr/>
        </p:nvSpPr>
        <p:spPr>
          <a:xfrm>
            <a:off x="1597025" y="445135"/>
            <a:ext cx="50888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>
                <a:solidFill>
                  <a:srgbClr val="FE9805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法律的底层逻辑——认识法律，懂法守法</a:t>
            </a:r>
            <a:endParaRPr lang="zh-CN" sz="2000">
              <a:solidFill>
                <a:srgbClr val="FE9805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6" name="明月设计2" descr="7b0a20202020227461726765744d6f64756c65223a202270726f636573734f6e6c696e65466f6e7473220a7d0a"/>
          <p:cNvSpPr txBox="1"/>
          <p:nvPr/>
        </p:nvSpPr>
        <p:spPr>
          <a:xfrm>
            <a:off x="367665" y="445135"/>
            <a:ext cx="1255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第</a:t>
            </a:r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三章节</a:t>
            </a:r>
            <a:endParaRPr lang="zh-CN" sz="2000">
              <a:solidFill>
                <a:srgbClr val="673B28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33" name="文本框 7"/>
          <p:cNvSpPr txBox="1">
            <a:spLocks noChangeArrowheads="1"/>
          </p:cNvSpPr>
          <p:nvPr/>
        </p:nvSpPr>
        <p:spPr bwMode="auto">
          <a:xfrm>
            <a:off x="1850390" y="1373505"/>
            <a:ext cx="140716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400" b="1" dirty="0" smtClean="0">
                <a:solidFill>
                  <a:schemeClr val="dk1"/>
                </a:solidFill>
                <a:latin typeface="Arial" panose="020B0604020202020204" pitchFamily="34" charset="0"/>
                <a:ea typeface="微软雅黑 Bold" charset="0"/>
              </a:rPr>
              <a:t>讲授</a:t>
            </a:r>
            <a:r>
              <a:rPr lang="zh-CN" altLang="en-US" sz="2400" b="1" dirty="0" smtClean="0">
                <a:solidFill>
                  <a:schemeClr val="dk1"/>
                </a:solidFill>
                <a:latin typeface="Arial" panose="020B0604020202020204" pitchFamily="34" charset="0"/>
                <a:ea typeface="微软雅黑 Bold" charset="0"/>
              </a:rPr>
              <a:t>内容</a:t>
            </a:r>
            <a:endParaRPr lang="zh-CN" altLang="en-US" sz="2400" b="1" dirty="0" smtClean="0">
              <a:solidFill>
                <a:schemeClr val="dk1"/>
              </a:solidFill>
              <a:latin typeface="Arial" panose="020B0604020202020204" pitchFamily="34" charset="0"/>
              <a:ea typeface="微软雅黑 Bold" charset="0"/>
            </a:endParaRPr>
          </a:p>
        </p:txBody>
      </p:sp>
      <p:sp>
        <p:nvSpPr>
          <p:cNvPr id="35" name="横卷形 34"/>
          <p:cNvSpPr/>
          <p:nvPr/>
        </p:nvSpPr>
        <p:spPr>
          <a:xfrm>
            <a:off x="1637665" y="1238885"/>
            <a:ext cx="1856105" cy="729615"/>
          </a:xfrm>
          <a:prstGeom prst="horizontalScroll">
            <a:avLst/>
          </a:prstGeom>
          <a:noFill/>
          <a:ln w="28575" cmpd="sng">
            <a:solidFill>
              <a:srgbClr val="673B28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854934" y="2150679"/>
            <a:ext cx="6215106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3556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+mn-ea"/>
              </a:rPr>
              <a:t>活动二：我的权利</a:t>
            </a:r>
            <a:endParaRPr lang="zh-CN" altLang="en-US" sz="3600" u="none" strike="noStrike" cap="none" normalizeH="0" baseline="0" dirty="0">
              <a:solidFill>
                <a:srgbClr val="673B28"/>
              </a:solidFill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38225" y="2795906"/>
            <a:ext cx="9359900" cy="2768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3200" b="1" dirty="0" smtClean="0">
                <a:solidFill>
                  <a:schemeClr val="dk1"/>
                </a:solidFill>
                <a:latin typeface="Arial" panose="020B0604020202020204" pitchFamily="34" charset="0"/>
                <a:ea typeface="微软雅黑 Light" panose="020B0502040204020203" charset="-122"/>
                <a:cs typeface="幼圆" panose="02010509060101010101" charset="-122"/>
              </a:rPr>
              <a:t>   </a:t>
            </a:r>
            <a:r>
              <a:rPr kumimoji="1" lang="zh-CN" altLang="en-US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微软雅黑 Light" panose="020B0502040204020203" charset="-122"/>
                <a:cs typeface="幼圆" panose="02010509060101010101" charset="-122"/>
              </a:rPr>
              <a:t>辨析：借给同学的相机，别人一直没还；暑假里父母上班，把孩子反锁在家里；父母偷看我的日记。</a:t>
            </a:r>
            <a:endParaRPr kumimoji="1" lang="zh-CN" altLang="en-US" sz="2800" b="1" dirty="0" smtClean="0">
              <a:solidFill>
                <a:schemeClr val="dk1"/>
              </a:solidFill>
              <a:latin typeface="Arial" panose="020B0604020202020204" pitchFamily="34" charset="0"/>
              <a:ea typeface="微软雅黑 Light" panose="020B0502040204020203" charset="-122"/>
              <a:cs typeface="幼圆" panose="02010509060101010101" charset="-122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微软雅黑 Light" panose="020B0502040204020203" charset="-122"/>
                <a:cs typeface="幼圆" panose="02010509060101010101" charset="-122"/>
              </a:rPr>
              <a:t>    </a:t>
            </a:r>
            <a:r>
              <a:rPr kumimoji="1" lang="zh-CN" altLang="en-US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微软雅黑 Light" panose="020B0502040204020203" charset="-122"/>
                <a:cs typeface="幼圆" panose="02010509060101010101" charset="-122"/>
              </a:rPr>
              <a:t>以上案例中都显示了同学的受教育权、财产权、人身自由权和隐私权被侵犯了。</a:t>
            </a:r>
            <a:endParaRPr kumimoji="1" lang="zh-CN" altLang="en-US" sz="2800" b="1" dirty="0" smtClean="0">
              <a:solidFill>
                <a:schemeClr val="dk1"/>
              </a:solidFill>
              <a:latin typeface="Arial" panose="020B0604020202020204" pitchFamily="34" charset="0"/>
              <a:ea typeface="微软雅黑 Light" panose="020B0502040204020203" charset="-122"/>
              <a:cs typeface="幼圆" panose="0201050906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7400" b="91121" l="1558" r="97612">
                        <a14:foregroundMark x1="51090" y1="7505" x2="50363" y2="11205"/>
                        <a14:foregroundMark x1="91277" y1="30127" x2="93458" y2="29915"/>
                        <a14:foregroundMark x1="92939" y1="60465" x2="78816" y2="66702"/>
                        <a14:foregroundMark x1="97923" y1="59937" x2="96781" y2="62685"/>
                        <a14:foregroundMark x1="21495" y1="63742" x2="25753" y2="62474"/>
                        <a14:foregroundMark x1="48702" y1="58140" x2="49117" y2="78964"/>
                        <a14:foregroundMark x1="49429" y1="39218" x2="48910" y2="57294"/>
                        <a14:foregroundMark x1="49325" y1="23890" x2="49844" y2="26004"/>
                        <a14:foregroundMark x1="9761" y1="29387" x2="15265" y2="31395"/>
                        <a14:foregroundMark x1="4569" y1="60677" x2="9034" y2="63425"/>
                        <a14:foregroundMark x1="18069" y1="27378" x2="17238" y2="27167"/>
                        <a14:foregroundMark x1="82970" y1="27484" x2="82451" y2="27590"/>
                        <a14:foregroundMark x1="85151" y1="27167" x2="85151" y2="27167"/>
                        <a14:foregroundMark x1="85462" y1="26110" x2="85462" y2="26110"/>
                        <a14:foregroundMark x1="84943" y1="23573" x2="84943" y2="23573"/>
                        <a14:foregroundMark x1="19730" y1="25370" x2="19730" y2="25370"/>
                        <a14:foregroundMark x1="18069" y1="22516" x2="18069" y2="22516"/>
                        <a14:foregroundMark x1="14123" y1="23890" x2="14123" y2="23890"/>
                        <a14:foregroundMark x1="14434" y1="26850" x2="14434" y2="26850"/>
                        <a14:foregroundMark x1="1558" y1="58774" x2="1558" y2="58774"/>
                        <a14:foregroundMark x1="80685" y1="23573" x2="80685" y2="23573"/>
                        <a14:foregroundMark x1="79855" y1="24736" x2="79855" y2="24736"/>
                        <a14:foregroundMark x1="13915" y1="25159" x2="13915" y2="25159"/>
                        <a14:foregroundMark x1="14330" y1="27061" x2="14953" y2="27273"/>
                        <a14:foregroundMark x1="34372" y1="91121" x2="81931" y2="892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4035" y="4285615"/>
            <a:ext cx="2515870" cy="24714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明月设计1" descr="7b0a20202020227461726765744d6f64756c65223a202270726f636573734f6e6c696e65466f6e7473220a7d0a"/>
          <p:cNvSpPr txBox="1"/>
          <p:nvPr/>
        </p:nvSpPr>
        <p:spPr>
          <a:xfrm>
            <a:off x="1597025" y="445135"/>
            <a:ext cx="50888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>
                <a:solidFill>
                  <a:srgbClr val="FE9805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法律的底层逻辑——认识法律，懂法守法</a:t>
            </a:r>
            <a:endParaRPr lang="zh-CN" sz="2000">
              <a:solidFill>
                <a:srgbClr val="FE9805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6" name="明月设计2" descr="7b0a20202020227461726765744d6f64756c65223a202270726f636573734f6e6c696e65466f6e7473220a7d0a"/>
          <p:cNvSpPr txBox="1"/>
          <p:nvPr/>
        </p:nvSpPr>
        <p:spPr>
          <a:xfrm>
            <a:off x="367665" y="445135"/>
            <a:ext cx="1255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第</a:t>
            </a:r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三章节</a:t>
            </a:r>
            <a:endParaRPr lang="zh-CN" sz="2000">
              <a:solidFill>
                <a:srgbClr val="673B28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33" name="文本框 7"/>
          <p:cNvSpPr txBox="1">
            <a:spLocks noChangeArrowheads="1"/>
          </p:cNvSpPr>
          <p:nvPr/>
        </p:nvSpPr>
        <p:spPr bwMode="auto">
          <a:xfrm>
            <a:off x="1850390" y="1373505"/>
            <a:ext cx="140716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400" b="1" dirty="0" smtClean="0">
                <a:solidFill>
                  <a:schemeClr val="dk1"/>
                </a:solidFill>
                <a:latin typeface="Arial" panose="020B0604020202020204" pitchFamily="34" charset="0"/>
                <a:ea typeface="微软雅黑 Bold" charset="0"/>
              </a:rPr>
              <a:t>小小</a:t>
            </a:r>
            <a:r>
              <a:rPr lang="zh-CN" altLang="en-US" sz="2400" b="1" dirty="0" smtClean="0">
                <a:solidFill>
                  <a:schemeClr val="dk1"/>
                </a:solidFill>
                <a:latin typeface="Arial" panose="020B0604020202020204" pitchFamily="34" charset="0"/>
                <a:ea typeface="微软雅黑 Bold" charset="0"/>
              </a:rPr>
              <a:t>思考</a:t>
            </a:r>
            <a:endParaRPr lang="zh-CN" altLang="en-US" sz="2400" b="1" dirty="0" smtClean="0">
              <a:solidFill>
                <a:schemeClr val="dk1"/>
              </a:solidFill>
              <a:latin typeface="Arial" panose="020B0604020202020204" pitchFamily="34" charset="0"/>
              <a:ea typeface="微软雅黑 Bold" charset="0"/>
            </a:endParaRPr>
          </a:p>
        </p:txBody>
      </p:sp>
      <p:sp>
        <p:nvSpPr>
          <p:cNvPr id="35" name="横卷形 34"/>
          <p:cNvSpPr/>
          <p:nvPr/>
        </p:nvSpPr>
        <p:spPr>
          <a:xfrm>
            <a:off x="1637665" y="1238885"/>
            <a:ext cx="1856105" cy="729615"/>
          </a:xfrm>
          <a:prstGeom prst="horizontalScroll">
            <a:avLst/>
          </a:prstGeom>
          <a:noFill/>
          <a:ln w="28575" cmpd="sng">
            <a:solidFill>
              <a:srgbClr val="673B28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854934" y="2150679"/>
            <a:ext cx="6215106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3556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+mn-ea"/>
              </a:rPr>
              <a:t>活动三：我的</a:t>
            </a:r>
            <a:r>
              <a:rPr lang="zh-CN" altLang="en-US" sz="36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+mn-ea"/>
              </a:rPr>
              <a:t>义务</a:t>
            </a:r>
            <a:endParaRPr lang="zh-CN" altLang="en-US" sz="3600" dirty="0">
              <a:solidFill>
                <a:srgbClr val="673B28"/>
              </a:solidFill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7982" b="89910" l="5354" r="92352">
                        <a14:foregroundMark x1="59847" y1="41265" x2="62141" y2="46687"/>
                        <a14:foregroundMark x1="39771" y1="41717" x2="45315" y2="44729"/>
                        <a14:foregroundMark x1="14723" y1="30873" x2="15105" y2="42620"/>
                        <a14:foregroundMark x1="92352" y1="28012" x2="92734" y2="35542"/>
                        <a14:foregroundMark x1="63862" y1="7982" x2="66348" y2="10542"/>
                        <a14:foregroundMark x1="65583" y1="38253" x2="59082" y2="53012"/>
                        <a14:foregroundMark x1="71511" y1="87199" x2="72084" y2="88404"/>
                        <a14:foregroundMark x1="31740" y1="85392" x2="32505" y2="86596"/>
                        <a14:foregroundMark x1="31549" y1="85241" x2="29637" y2="85392"/>
                        <a14:foregroundMark x1="34226" y1="83283" x2="38815" y2="82530"/>
                        <a14:foregroundMark x1="30210" y1="87349" x2="31549" y2="87349"/>
                        <a14:foregroundMark x1="5927" y1="30271" x2="5354" y2="325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9545" y="4523105"/>
            <a:ext cx="1775460" cy="2254250"/>
          </a:xfrm>
          <a:prstGeom prst="rect">
            <a:avLst/>
          </a:prstGeom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1459230" y="3428683"/>
            <a:ext cx="8870315" cy="16605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  <a:cs typeface="幼圆" panose="02010509060101010101" charset="-122"/>
              </a:rPr>
              <a:t>   </a:t>
            </a:r>
            <a:r>
              <a:rPr kumimoji="1" lang="zh-CN" altLang="en-US" sz="3200" b="1" dirty="0" smtClean="0">
                <a:solidFill>
                  <a:schemeClr val="dk1"/>
                </a:solidFill>
                <a:latin typeface="Arial" panose="020B0604020202020204" pitchFamily="34" charset="0"/>
                <a:ea typeface="微软雅黑 Light" panose="020B0502040204020203" charset="-122"/>
                <a:cs typeface="幼圆" panose="02010509060101010101" charset="-122"/>
              </a:rPr>
              <a:t>除了权利，我们每个公民还必须履行自己的义务，我们来看看都有哪些？</a:t>
            </a:r>
            <a:endParaRPr kumimoji="1" lang="zh-CN" altLang="en-US" sz="3200" b="1" dirty="0" smtClean="0">
              <a:solidFill>
                <a:schemeClr val="dk1"/>
              </a:solidFill>
              <a:latin typeface="Arial" panose="020B0604020202020204" pitchFamily="34" charset="0"/>
              <a:ea typeface="微软雅黑 Light" panose="020B0502040204020203" charset="-122"/>
              <a:cs typeface="幼圆" panose="02010509060101010101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明月设计1" descr="7b0a20202020227461726765744d6f64756c65223a202270726f636573734f6e6c696e65466f6e7473220a7d0a"/>
          <p:cNvSpPr txBox="1"/>
          <p:nvPr/>
        </p:nvSpPr>
        <p:spPr>
          <a:xfrm>
            <a:off x="1597025" y="445135"/>
            <a:ext cx="50888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>
                <a:solidFill>
                  <a:srgbClr val="FE9805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法律的底层逻辑——认识法律，懂法守法</a:t>
            </a:r>
            <a:endParaRPr lang="zh-CN" sz="2000">
              <a:solidFill>
                <a:srgbClr val="FE9805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6" name="明月设计2" descr="7b0a20202020227461726765744d6f64756c65223a202270726f636573734f6e6c696e65466f6e7473220a7d0a"/>
          <p:cNvSpPr txBox="1"/>
          <p:nvPr/>
        </p:nvSpPr>
        <p:spPr>
          <a:xfrm>
            <a:off x="367665" y="445135"/>
            <a:ext cx="1255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第</a:t>
            </a:r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三章节</a:t>
            </a:r>
            <a:endParaRPr lang="zh-CN" sz="2000">
              <a:solidFill>
                <a:srgbClr val="673B28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33" name="文本框 7"/>
          <p:cNvSpPr txBox="1">
            <a:spLocks noChangeArrowheads="1"/>
          </p:cNvSpPr>
          <p:nvPr/>
        </p:nvSpPr>
        <p:spPr bwMode="auto">
          <a:xfrm>
            <a:off x="1850390" y="1373505"/>
            <a:ext cx="140716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400" b="1" dirty="0" smtClean="0">
                <a:solidFill>
                  <a:schemeClr val="dk1"/>
                </a:solidFill>
                <a:latin typeface="Arial" panose="020B0604020202020204" pitchFamily="34" charset="0"/>
                <a:ea typeface="微软雅黑 Bold" charset="0"/>
              </a:rPr>
              <a:t>讲授</a:t>
            </a:r>
            <a:r>
              <a:rPr lang="zh-CN" altLang="en-US" sz="2400" b="1" dirty="0" smtClean="0">
                <a:solidFill>
                  <a:schemeClr val="dk1"/>
                </a:solidFill>
                <a:latin typeface="Arial" panose="020B0604020202020204" pitchFamily="34" charset="0"/>
                <a:ea typeface="微软雅黑 Bold" charset="0"/>
              </a:rPr>
              <a:t>内容</a:t>
            </a:r>
            <a:endParaRPr lang="zh-CN" altLang="en-US" sz="2400" b="1" dirty="0" smtClean="0">
              <a:solidFill>
                <a:schemeClr val="dk1"/>
              </a:solidFill>
              <a:latin typeface="Arial" panose="020B0604020202020204" pitchFamily="34" charset="0"/>
              <a:ea typeface="微软雅黑 Bold" charset="0"/>
            </a:endParaRPr>
          </a:p>
        </p:txBody>
      </p:sp>
      <p:sp>
        <p:nvSpPr>
          <p:cNvPr id="35" name="横卷形 34"/>
          <p:cNvSpPr/>
          <p:nvPr/>
        </p:nvSpPr>
        <p:spPr>
          <a:xfrm>
            <a:off x="1637665" y="1238885"/>
            <a:ext cx="1856105" cy="729615"/>
          </a:xfrm>
          <a:prstGeom prst="horizontalScroll">
            <a:avLst/>
          </a:prstGeom>
          <a:noFill/>
          <a:ln w="28575" cmpd="sng">
            <a:solidFill>
              <a:srgbClr val="673B28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854934" y="2150679"/>
            <a:ext cx="6215106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3556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+mn-ea"/>
              </a:rPr>
              <a:t>活动三：我的</a:t>
            </a:r>
            <a:r>
              <a:rPr lang="zh-CN" altLang="en-US" sz="36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+mn-ea"/>
              </a:rPr>
              <a:t>义务</a:t>
            </a:r>
            <a:endParaRPr lang="zh-CN" altLang="en-US" sz="3600" dirty="0">
              <a:solidFill>
                <a:srgbClr val="673B28"/>
              </a:solidFill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+mn-ea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72540" y="2713990"/>
            <a:ext cx="8344535" cy="34150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3200" b="1" dirty="0" smtClean="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  <a:cs typeface="幼圆" panose="02010509060101010101" charset="-122"/>
              </a:rPr>
              <a:t>公民的义务：</a:t>
            </a:r>
            <a:endParaRPr kumimoji="1" lang="en-US" altLang="zh-CN" sz="3200" b="1" dirty="0" smtClean="0">
              <a:solidFill>
                <a:schemeClr val="tx1"/>
              </a:solidFill>
              <a:latin typeface="Arial" panose="020B0604020202020204" pitchFamily="34" charset="0"/>
              <a:ea typeface="微软雅黑 Light" panose="020B0502040204020203" charset="-122"/>
              <a:cs typeface="幼圆" panose="02010509060101010101" charset="-122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800" b="1" dirty="0" smtClean="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  <a:cs typeface="幼圆" panose="02010509060101010101" charset="-122"/>
              </a:rPr>
              <a:t>    </a:t>
            </a:r>
            <a:r>
              <a:rPr kumimoji="1" lang="zh-CN" altLang="en-US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微软雅黑 Light" panose="020B0502040204020203" charset="-122"/>
                <a:cs typeface="幼圆" panose="02010509060101010101" charset="-122"/>
              </a:rPr>
              <a:t>法律規定了我们的义务。过马路，要遵守交通法规;在公共场所，要爱护公物、保护环境;借了别人的东西，要及时归还。等到我们成年后，还要努力工作，为国家和社会作出自己的贡献。</a:t>
            </a:r>
            <a:endParaRPr kumimoji="1" lang="zh-CN" altLang="en-US" sz="2800" b="1" dirty="0" smtClean="0">
              <a:solidFill>
                <a:schemeClr val="dk1"/>
              </a:solidFill>
              <a:latin typeface="Arial" panose="020B0604020202020204" pitchFamily="34" charset="0"/>
              <a:ea typeface="微软雅黑 Light" panose="020B0502040204020203" charset="-122"/>
              <a:cs typeface="幼圆" panose="0201050906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7400" b="91121" l="1558" r="97612">
                        <a14:foregroundMark x1="51090" y1="7505" x2="50363" y2="11205"/>
                        <a14:foregroundMark x1="91277" y1="30127" x2="93458" y2="29915"/>
                        <a14:foregroundMark x1="92939" y1="60465" x2="78816" y2="66702"/>
                        <a14:foregroundMark x1="97923" y1="59937" x2="96781" y2="62685"/>
                        <a14:foregroundMark x1="21495" y1="63742" x2="25753" y2="62474"/>
                        <a14:foregroundMark x1="48702" y1="58140" x2="49117" y2="78964"/>
                        <a14:foregroundMark x1="49429" y1="39218" x2="48910" y2="57294"/>
                        <a14:foregroundMark x1="49325" y1="23890" x2="49844" y2="26004"/>
                        <a14:foregroundMark x1="9761" y1="29387" x2="15265" y2="31395"/>
                        <a14:foregroundMark x1="4569" y1="60677" x2="9034" y2="63425"/>
                        <a14:foregroundMark x1="18069" y1="27378" x2="17238" y2="27167"/>
                        <a14:foregroundMark x1="82970" y1="27484" x2="82451" y2="27590"/>
                        <a14:foregroundMark x1="85151" y1="27167" x2="85151" y2="27167"/>
                        <a14:foregroundMark x1="85462" y1="26110" x2="85462" y2="26110"/>
                        <a14:foregroundMark x1="84943" y1="23573" x2="84943" y2="23573"/>
                        <a14:foregroundMark x1="19730" y1="25370" x2="19730" y2="25370"/>
                        <a14:foregroundMark x1="18069" y1="22516" x2="18069" y2="22516"/>
                        <a14:foregroundMark x1="14123" y1="23890" x2="14123" y2="23890"/>
                        <a14:foregroundMark x1="14434" y1="26850" x2="14434" y2="26850"/>
                        <a14:foregroundMark x1="1558" y1="58774" x2="1558" y2="58774"/>
                        <a14:foregroundMark x1="80685" y1="23573" x2="80685" y2="23573"/>
                        <a14:foregroundMark x1="79855" y1="24736" x2="79855" y2="24736"/>
                        <a14:foregroundMark x1="13915" y1="25159" x2="13915" y2="25159"/>
                        <a14:foregroundMark x1="14330" y1="27061" x2="14953" y2="27273"/>
                        <a14:foregroundMark x1="34372" y1="91121" x2="81931" y2="892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4035" y="4285615"/>
            <a:ext cx="2515870" cy="24714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明月设计4" descr="7b0a20202020227461726765744d6f64756c65223a202270726f636573734f6e6c696e65466f6e7473220a7d0a"/>
          <p:cNvSpPr txBox="1"/>
          <p:nvPr/>
        </p:nvSpPr>
        <p:spPr>
          <a:xfrm>
            <a:off x="1597025" y="445135"/>
            <a:ext cx="54483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>
                <a:solidFill>
                  <a:srgbClr val="FE9805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法律的底层逻辑——认识法律，懂法守法</a:t>
            </a:r>
            <a:endParaRPr lang="zh-CN" sz="2000">
              <a:solidFill>
                <a:srgbClr val="FE9805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6" name="明月设计5" descr="7b0a20202020227461726765744d6f64756c65223a202270726f636573734f6e6c696e65466f6e7473220a7d0a"/>
          <p:cNvSpPr txBox="1"/>
          <p:nvPr/>
        </p:nvSpPr>
        <p:spPr>
          <a:xfrm>
            <a:off x="367665" y="445135"/>
            <a:ext cx="1255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第</a:t>
            </a:r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三章节</a:t>
            </a:r>
            <a:endParaRPr lang="zh-CN" sz="2000">
              <a:solidFill>
                <a:srgbClr val="673B28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16" name="明月设计14"/>
          <p:cNvSpPr/>
          <p:nvPr/>
        </p:nvSpPr>
        <p:spPr>
          <a:xfrm>
            <a:off x="1270000" y="1062990"/>
            <a:ext cx="9055735" cy="623570"/>
          </a:xfrm>
          <a:prstGeom prst="rect">
            <a:avLst/>
          </a:prstGeom>
          <a:ln w="25400">
            <a:noFill/>
            <a:prstDash val="dash"/>
          </a:ln>
        </p:spPr>
        <p:txBody>
          <a:bodyPr wrap="square" rtlCol="0">
            <a:noAutofit/>
          </a:bodyPr>
          <a:lstStyle/>
          <a:p>
            <a:pPr lvl="0" indent="0" algn="l" fontAlgn="auto">
              <a:lnSpc>
                <a:spcPct val="100000"/>
              </a:lnSpc>
              <a:spcBef>
                <a:spcPts val="600"/>
              </a:spcBef>
              <a:buClrTx/>
              <a:buSzTx/>
              <a:buFontTx/>
            </a:pPr>
            <a:r>
              <a:rPr lang="zh-CN" altLang="en-US" sz="28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权利是能做什么，义务是必须做什么</a:t>
            </a:r>
            <a:endParaRPr lang="zh-CN" altLang="en-US" sz="2800" dirty="0">
              <a:solidFill>
                <a:srgbClr val="673B28"/>
              </a:solidFill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  <a:p>
            <a:pPr lvl="0" indent="0" algn="l" fontAlgn="auto">
              <a:lnSpc>
                <a:spcPct val="100000"/>
              </a:lnSpc>
              <a:spcBef>
                <a:spcPts val="600"/>
              </a:spcBef>
              <a:buClrTx/>
              <a:buSzTx/>
              <a:buFontTx/>
            </a:pPr>
            <a:r>
              <a:rPr lang="zh-CN" altLang="en-US" sz="28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享受权利就要承担义务，权责对等、缺一不可。</a:t>
            </a:r>
            <a:endParaRPr lang="zh-CN" altLang="en-US" sz="2800" dirty="0">
              <a:solidFill>
                <a:srgbClr val="673B28"/>
              </a:solidFill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  <a:p>
            <a:pPr lvl="0" algn="l">
              <a:lnSpc>
                <a:spcPct val="150000"/>
              </a:lnSpc>
              <a:spcBef>
                <a:spcPts val="600"/>
              </a:spcBef>
              <a:buClrTx/>
              <a:buSzTx/>
              <a:buFontTx/>
            </a:pPr>
            <a:endParaRPr lang="zh-CN" altLang="en-US" sz="2800" dirty="0">
              <a:solidFill>
                <a:srgbClr val="673B28"/>
              </a:solidFill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7" name="明月设计2"/>
          <p:cNvSpPr/>
          <p:nvPr/>
        </p:nvSpPr>
        <p:spPr>
          <a:xfrm>
            <a:off x="1055370" y="2356485"/>
            <a:ext cx="9484995" cy="4188460"/>
          </a:xfrm>
          <a:prstGeom prst="roundRect">
            <a:avLst/>
          </a:prstGeom>
          <a:gradFill>
            <a:gsLst>
              <a:gs pos="22000">
                <a:srgbClr val="FE9805">
                  <a:alpha val="8000"/>
                </a:srgbClr>
              </a:gs>
              <a:gs pos="100000">
                <a:srgbClr val="FCE3DC">
                  <a:alpha val="0"/>
                </a:srgbClr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汉仪中黑S" panose="0002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812925" y="2426970"/>
            <a:ext cx="8662035" cy="4431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rPr>
              <a:t>1. 相互依存，密不可分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rPr>
              <a:t>没有无义务的权利，也没有无权利的义务。享有权利必须履行义务，履行义务才能保障权利。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rPr>
              <a:t>2. 目的与手段关系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rPr>
              <a:t>权利是目的，义务是手段。履行义务是为了更好实现自身与他人权利。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rPr>
              <a:t>3. 总量上等值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rPr>
              <a:t>社会范围内，权利总量 = 义务总量。一人权利对应他人义务。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rPr>
              <a:t>4. 二重性统一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rPr>
              <a:t>同一行为可既是权利也是义务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rPr>
              <a:t>例：劳动、受教育，既是权利也是法定义务。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rPr>
              <a:t>5. 对立统一、相互制约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rPr>
              <a:t>权利边界由义务划定，行使权利不能侵害他人合法权利。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</a:endParaRPr>
          </a:p>
          <a:p>
            <a:endParaRPr lang="zh-CN" altLang="en-US"/>
          </a:p>
        </p:txBody>
      </p:sp>
      <p:pic>
        <p:nvPicPr>
          <p:cNvPr id="9" name="图片 8" descr="公章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4145" y="2489835"/>
            <a:ext cx="456565" cy="456565"/>
          </a:xfrm>
          <a:prstGeom prst="rect">
            <a:avLst/>
          </a:prstGeom>
        </p:spPr>
      </p:pic>
      <p:pic>
        <p:nvPicPr>
          <p:cNvPr id="10" name="图片 9" descr="公章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4145" y="3200400"/>
            <a:ext cx="456565" cy="456565"/>
          </a:xfrm>
          <a:prstGeom prst="rect">
            <a:avLst/>
          </a:prstGeom>
        </p:spPr>
      </p:pic>
      <p:pic>
        <p:nvPicPr>
          <p:cNvPr id="11" name="图片 10" descr="公章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4145" y="3910965"/>
            <a:ext cx="456565" cy="456565"/>
          </a:xfrm>
          <a:prstGeom prst="rect">
            <a:avLst/>
          </a:prstGeom>
        </p:spPr>
      </p:pic>
      <p:pic>
        <p:nvPicPr>
          <p:cNvPr id="12" name="图片 11" descr="公章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6360" y="4621530"/>
            <a:ext cx="456565" cy="456565"/>
          </a:xfrm>
          <a:prstGeom prst="rect">
            <a:avLst/>
          </a:prstGeom>
        </p:spPr>
      </p:pic>
      <p:pic>
        <p:nvPicPr>
          <p:cNvPr id="13" name="图片 12" descr="公章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4145" y="5746115"/>
            <a:ext cx="456565" cy="45656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明月设计1"/>
          <p:cNvSpPr/>
          <p:nvPr/>
        </p:nvSpPr>
        <p:spPr>
          <a:xfrm rot="5400000">
            <a:off x="206375" y="1449070"/>
            <a:ext cx="3415030" cy="312674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9805">
                  <a:alpha val="15000"/>
                </a:srgbClr>
              </a:gs>
              <a:gs pos="100000">
                <a:srgbClr val="FCE3DC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汉仪中黑S" panose="00020600040101010101" charset="-122"/>
              <a:sym typeface="+mn-ea"/>
            </a:endParaRPr>
          </a:p>
        </p:txBody>
      </p:sp>
      <p:sp>
        <p:nvSpPr>
          <p:cNvPr id="19" name="明月设计2" descr="7b0a20202020227461726765744d6f64756c65223a202270726f636573734f6e6c696e65466f6e7473220a7d0a"/>
          <p:cNvSpPr txBox="1"/>
          <p:nvPr/>
        </p:nvSpPr>
        <p:spPr>
          <a:xfrm>
            <a:off x="656590" y="2590800"/>
            <a:ext cx="496570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5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总结</a:t>
            </a:r>
            <a:r>
              <a:rPr lang="zh-CN" altLang="en-US" sz="45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内容</a:t>
            </a:r>
            <a:endParaRPr lang="zh-CN" altLang="en-US" sz="4500" dirty="0">
              <a:solidFill>
                <a:srgbClr val="673B28"/>
              </a:solidFill>
              <a:latin typeface="汉仪雅酷黑 75W" panose="020B0804020202020204" charset="-122"/>
              <a:ea typeface="汉仪雅酷黑 75W" panose="020B0804020202020204" charset="-122"/>
              <a:cs typeface="+mn-ea"/>
              <a:sym typeface="+mn-lt"/>
            </a:endParaRPr>
          </a:p>
        </p:txBody>
      </p:sp>
      <p:sp>
        <p:nvSpPr>
          <p:cNvPr id="4" name="明月设计3"/>
          <p:cNvSpPr txBox="1"/>
          <p:nvPr/>
        </p:nvSpPr>
        <p:spPr>
          <a:xfrm>
            <a:off x="273050" y="3374390"/>
            <a:ext cx="534924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ts val="1800"/>
              </a:lnSpc>
              <a:buClrTx/>
              <a:buSzTx/>
              <a:buFontTx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+mn-ea"/>
                <a:sym typeface="汉仪中黑S" panose="00020600040101010101" charset="-122"/>
              </a:rPr>
              <a:t>（如何学会拿起法律武器？法律是解决问题的手段）</a:t>
            </a:r>
            <a:endParaRPr lang="zh-CN" altLang="en-US" cap="all" dirty="0">
              <a:solidFill>
                <a:schemeClr val="tx1">
                  <a:lumMod val="75000"/>
                  <a:lumOff val="25000"/>
                  <a:alpha val="70000"/>
                </a:schemeClr>
              </a:solidFill>
              <a:uFillTx/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+mn-lt"/>
            </a:endParaRPr>
          </a:p>
        </p:txBody>
      </p:sp>
      <p:grpSp>
        <p:nvGrpSpPr>
          <p:cNvPr id="2" name="明月设计5"/>
          <p:cNvGrpSpPr/>
          <p:nvPr/>
        </p:nvGrpSpPr>
        <p:grpSpPr>
          <a:xfrm>
            <a:off x="424815" y="6389370"/>
            <a:ext cx="597535" cy="133350"/>
            <a:chOff x="2813" y="9615"/>
            <a:chExt cx="1094" cy="250"/>
          </a:xfrm>
        </p:grpSpPr>
        <p:sp>
          <p:nvSpPr>
            <p:cNvPr id="3" name="明月设计5-1"/>
            <p:cNvSpPr/>
            <p:nvPr/>
          </p:nvSpPr>
          <p:spPr>
            <a:xfrm>
              <a:off x="2813" y="9615"/>
              <a:ext cx="250" cy="250"/>
            </a:xfrm>
            <a:prstGeom prst="ellipse">
              <a:avLst/>
            </a:prstGeom>
            <a:solidFill>
              <a:srgbClr val="673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  <p:sp>
          <p:nvSpPr>
            <p:cNvPr id="7" name="明月设计5-2"/>
            <p:cNvSpPr/>
            <p:nvPr/>
          </p:nvSpPr>
          <p:spPr>
            <a:xfrm>
              <a:off x="3237" y="9615"/>
              <a:ext cx="250" cy="250"/>
            </a:xfrm>
            <a:prstGeom prst="ellipse">
              <a:avLst/>
            </a:prstGeom>
            <a:noFill/>
            <a:ln>
              <a:solidFill>
                <a:srgbClr val="673B28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7758E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  <p:sp>
          <p:nvSpPr>
            <p:cNvPr id="14" name="明月设计5-3"/>
            <p:cNvSpPr/>
            <p:nvPr/>
          </p:nvSpPr>
          <p:spPr>
            <a:xfrm>
              <a:off x="3657" y="9615"/>
              <a:ext cx="250" cy="250"/>
            </a:xfrm>
            <a:prstGeom prst="ellipse">
              <a:avLst/>
            </a:prstGeom>
            <a:solidFill>
              <a:srgbClr val="673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</p:grpSp>
      <p:sp>
        <p:nvSpPr>
          <p:cNvPr id="15" name="明月设计6"/>
          <p:cNvSpPr/>
          <p:nvPr/>
        </p:nvSpPr>
        <p:spPr>
          <a:xfrm>
            <a:off x="1565910" y="1597660"/>
            <a:ext cx="695960" cy="695960"/>
          </a:xfrm>
          <a:prstGeom prst="ellipse">
            <a:avLst/>
          </a:prstGeom>
          <a:solidFill>
            <a:srgbClr val="673B28"/>
          </a:solidFill>
          <a:ln>
            <a:noFill/>
          </a:ln>
          <a:effectLst>
            <a:outerShdw blurRad="177800" dist="38100" dir="5400000" sx="103000" sy="103000" algn="t" rotWithShape="0">
              <a:srgbClr val="673B28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6" name="明月设计7" descr="7b0a20202020227461726765744d6f64756c65223a202270726f636573734f6e6c696e65466f6e7473220a7d0a"/>
          <p:cNvSpPr txBox="1"/>
          <p:nvPr/>
        </p:nvSpPr>
        <p:spPr>
          <a:xfrm>
            <a:off x="1642745" y="1746250"/>
            <a:ext cx="5422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rgbClr val="FFF5F1"/>
                </a:solidFill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04</a:t>
            </a:r>
            <a:endParaRPr lang="en-US" altLang="zh-CN" sz="2000">
              <a:solidFill>
                <a:srgbClr val="FFF5F1"/>
              </a:solidFill>
              <a:uFillTx/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明月设计1"/>
          <p:cNvSpPr/>
          <p:nvPr/>
        </p:nvSpPr>
        <p:spPr>
          <a:xfrm>
            <a:off x="7617460" y="2247265"/>
            <a:ext cx="3415030" cy="3963670"/>
          </a:xfrm>
          <a:prstGeom prst="roundRect">
            <a:avLst/>
          </a:prstGeom>
          <a:gradFill>
            <a:gsLst>
              <a:gs pos="22000">
                <a:srgbClr val="FE9805">
                  <a:alpha val="8000"/>
                </a:srgbClr>
              </a:gs>
              <a:gs pos="100000">
                <a:srgbClr val="FCE3DC">
                  <a:alpha val="0"/>
                </a:srgbClr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汉仪中黑S" panose="00020600040101010101" charset="-122"/>
              <a:sym typeface="+mn-ea"/>
            </a:endParaRPr>
          </a:p>
        </p:txBody>
      </p:sp>
      <p:sp>
        <p:nvSpPr>
          <p:cNvPr id="3" name="明月设计2"/>
          <p:cNvSpPr/>
          <p:nvPr/>
        </p:nvSpPr>
        <p:spPr>
          <a:xfrm>
            <a:off x="1344295" y="2247265"/>
            <a:ext cx="3289300" cy="3963670"/>
          </a:xfrm>
          <a:prstGeom prst="roundRect">
            <a:avLst/>
          </a:prstGeom>
          <a:gradFill>
            <a:gsLst>
              <a:gs pos="22000">
                <a:srgbClr val="FE9805">
                  <a:alpha val="8000"/>
                </a:srgbClr>
              </a:gs>
              <a:gs pos="100000">
                <a:srgbClr val="FCE3DC">
                  <a:alpha val="0"/>
                </a:srgbClr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汉仪中黑S" panose="00020600040101010101" charset="-122"/>
              <a:sym typeface="+mn-ea"/>
            </a:endParaRPr>
          </a:p>
        </p:txBody>
      </p:sp>
      <p:sp>
        <p:nvSpPr>
          <p:cNvPr id="18" name="明月设计3"/>
          <p:cNvSpPr/>
          <p:nvPr/>
        </p:nvSpPr>
        <p:spPr>
          <a:xfrm>
            <a:off x="9001760" y="2572385"/>
            <a:ext cx="646430" cy="646430"/>
          </a:xfrm>
          <a:prstGeom prst="ellipse">
            <a:avLst/>
          </a:prstGeom>
          <a:solidFill>
            <a:srgbClr val="673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汉仪中黑S" panose="00020600040101010101" charset="-122"/>
              <a:sym typeface="+mn-ea"/>
            </a:endParaRPr>
          </a:p>
        </p:txBody>
      </p:sp>
      <p:sp>
        <p:nvSpPr>
          <p:cNvPr id="19" name="明月设计4" descr="7b0a20202020227461726765744d6f64756c65223a202270726f636573734f6e6c696e65466f6e7473220a7d0a"/>
          <p:cNvSpPr txBox="1"/>
          <p:nvPr/>
        </p:nvSpPr>
        <p:spPr>
          <a:xfrm>
            <a:off x="1597025" y="445135"/>
            <a:ext cx="54483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>
                <a:solidFill>
                  <a:srgbClr val="FE9805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法律的底层逻辑——认识法律，懂法守法</a:t>
            </a:r>
            <a:endParaRPr lang="zh-CN" sz="2000">
              <a:solidFill>
                <a:srgbClr val="FE9805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6" name="明月设计5" descr="7b0a20202020227461726765744d6f64756c65223a202270726f636573734f6e6c696e65466f6e7473220a7d0a"/>
          <p:cNvSpPr txBox="1"/>
          <p:nvPr/>
        </p:nvSpPr>
        <p:spPr>
          <a:xfrm>
            <a:off x="367665" y="445135"/>
            <a:ext cx="1255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第</a:t>
            </a:r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四章节</a:t>
            </a:r>
            <a:endParaRPr lang="zh-CN" sz="2000">
              <a:solidFill>
                <a:srgbClr val="673B28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16" name="明月设计14"/>
          <p:cNvSpPr/>
          <p:nvPr/>
        </p:nvSpPr>
        <p:spPr>
          <a:xfrm>
            <a:off x="1055370" y="1233805"/>
            <a:ext cx="6190615" cy="623570"/>
          </a:xfrm>
          <a:prstGeom prst="rect">
            <a:avLst/>
          </a:prstGeom>
          <a:ln w="25400">
            <a:noFill/>
            <a:prstDash val="dash"/>
          </a:ln>
        </p:spPr>
        <p:txBody>
          <a:bodyPr wrap="square" rtlCol="0">
            <a:noAutofit/>
          </a:bodyPr>
          <a:lstStyle/>
          <a:p>
            <a:pPr lvl="0" algn="l">
              <a:lnSpc>
                <a:spcPct val="150000"/>
              </a:lnSpc>
              <a:spcBef>
                <a:spcPts val="600"/>
              </a:spcBef>
              <a:buClrTx/>
              <a:buSzTx/>
              <a:buFontTx/>
            </a:pPr>
            <a:r>
              <a:rPr lang="zh-CN" altLang="en-US" sz="28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为什么青少年要学习</a:t>
            </a:r>
            <a:r>
              <a:rPr lang="zh-CN" altLang="en-US" sz="28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普法知识？</a:t>
            </a:r>
            <a:endParaRPr lang="zh-CN" altLang="en-US" sz="2800" dirty="0">
              <a:solidFill>
                <a:srgbClr val="673B28"/>
              </a:solidFill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2588" name="明月设计15"/>
          <p:cNvSpPr>
            <a:spLocks noChangeAspect="1"/>
          </p:cNvSpPr>
          <p:nvPr/>
        </p:nvSpPr>
        <p:spPr>
          <a:xfrm>
            <a:off x="9121342" y="2710728"/>
            <a:ext cx="407267" cy="369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82" y="12420"/>
                </a:moveTo>
                <a:cubicBezTo>
                  <a:pt x="16368" y="12420"/>
                  <a:pt x="15709" y="11694"/>
                  <a:pt x="15709" y="10800"/>
                </a:cubicBezTo>
                <a:cubicBezTo>
                  <a:pt x="15709" y="9906"/>
                  <a:pt x="16368" y="9180"/>
                  <a:pt x="17182" y="9180"/>
                </a:cubicBezTo>
                <a:cubicBezTo>
                  <a:pt x="17995" y="9180"/>
                  <a:pt x="18655" y="9906"/>
                  <a:pt x="18655" y="10800"/>
                </a:cubicBezTo>
                <a:cubicBezTo>
                  <a:pt x="18655" y="11694"/>
                  <a:pt x="17995" y="12420"/>
                  <a:pt x="17182" y="12420"/>
                </a:cubicBezTo>
                <a:moveTo>
                  <a:pt x="21109" y="10260"/>
                </a:moveTo>
                <a:lnTo>
                  <a:pt x="19587" y="10260"/>
                </a:lnTo>
                <a:cubicBezTo>
                  <a:pt x="19360" y="9028"/>
                  <a:pt x="18369" y="8100"/>
                  <a:pt x="17182" y="8100"/>
                </a:cubicBezTo>
                <a:cubicBezTo>
                  <a:pt x="15994" y="8100"/>
                  <a:pt x="15004" y="9028"/>
                  <a:pt x="14777" y="10260"/>
                </a:cubicBezTo>
                <a:lnTo>
                  <a:pt x="491" y="10260"/>
                </a:lnTo>
                <a:cubicBezTo>
                  <a:pt x="220" y="10260"/>
                  <a:pt x="0" y="10502"/>
                  <a:pt x="0" y="10800"/>
                </a:cubicBezTo>
                <a:cubicBezTo>
                  <a:pt x="0" y="11098"/>
                  <a:pt x="220" y="11340"/>
                  <a:pt x="491" y="11340"/>
                </a:cubicBezTo>
                <a:lnTo>
                  <a:pt x="14777" y="11340"/>
                </a:lnTo>
                <a:cubicBezTo>
                  <a:pt x="15004" y="12572"/>
                  <a:pt x="15994" y="13500"/>
                  <a:pt x="17182" y="13500"/>
                </a:cubicBezTo>
                <a:cubicBezTo>
                  <a:pt x="18369" y="13500"/>
                  <a:pt x="19360" y="12572"/>
                  <a:pt x="19587" y="11340"/>
                </a:cubicBezTo>
                <a:lnTo>
                  <a:pt x="21109" y="11340"/>
                </a:lnTo>
                <a:cubicBezTo>
                  <a:pt x="21380" y="11340"/>
                  <a:pt x="21600" y="11098"/>
                  <a:pt x="21600" y="10800"/>
                </a:cubicBezTo>
                <a:cubicBezTo>
                  <a:pt x="21600" y="10502"/>
                  <a:pt x="21380" y="10260"/>
                  <a:pt x="21109" y="10260"/>
                </a:cubicBezTo>
                <a:moveTo>
                  <a:pt x="5400" y="1080"/>
                </a:moveTo>
                <a:cubicBezTo>
                  <a:pt x="6214" y="1080"/>
                  <a:pt x="6873" y="1806"/>
                  <a:pt x="6873" y="2700"/>
                </a:cubicBezTo>
                <a:cubicBezTo>
                  <a:pt x="6873" y="3595"/>
                  <a:pt x="6214" y="4320"/>
                  <a:pt x="5400" y="4320"/>
                </a:cubicBezTo>
                <a:cubicBezTo>
                  <a:pt x="4586" y="4320"/>
                  <a:pt x="3927" y="3595"/>
                  <a:pt x="3927" y="2700"/>
                </a:cubicBezTo>
                <a:cubicBezTo>
                  <a:pt x="3927" y="1806"/>
                  <a:pt x="4586" y="1080"/>
                  <a:pt x="5400" y="1080"/>
                </a:cubicBezTo>
                <a:moveTo>
                  <a:pt x="491" y="3240"/>
                </a:moveTo>
                <a:lnTo>
                  <a:pt x="2995" y="3240"/>
                </a:lnTo>
                <a:cubicBezTo>
                  <a:pt x="3222" y="4472"/>
                  <a:pt x="4213" y="5400"/>
                  <a:pt x="5400" y="5400"/>
                </a:cubicBezTo>
                <a:cubicBezTo>
                  <a:pt x="6587" y="5400"/>
                  <a:pt x="7578" y="4472"/>
                  <a:pt x="7805" y="3240"/>
                </a:cubicBezTo>
                <a:lnTo>
                  <a:pt x="21109" y="3240"/>
                </a:lnTo>
                <a:cubicBezTo>
                  <a:pt x="21380" y="3240"/>
                  <a:pt x="21600" y="2999"/>
                  <a:pt x="21600" y="2700"/>
                </a:cubicBezTo>
                <a:cubicBezTo>
                  <a:pt x="21600" y="2402"/>
                  <a:pt x="21380" y="2160"/>
                  <a:pt x="21109" y="2160"/>
                </a:cubicBezTo>
                <a:lnTo>
                  <a:pt x="7805" y="2160"/>
                </a:lnTo>
                <a:cubicBezTo>
                  <a:pt x="7578" y="928"/>
                  <a:pt x="6587" y="0"/>
                  <a:pt x="5400" y="0"/>
                </a:cubicBezTo>
                <a:cubicBezTo>
                  <a:pt x="4213" y="0"/>
                  <a:pt x="3222" y="928"/>
                  <a:pt x="2995" y="2160"/>
                </a:cubicBezTo>
                <a:lnTo>
                  <a:pt x="491" y="2160"/>
                </a:lnTo>
                <a:cubicBezTo>
                  <a:pt x="220" y="2160"/>
                  <a:pt x="0" y="2402"/>
                  <a:pt x="0" y="2700"/>
                </a:cubicBezTo>
                <a:cubicBezTo>
                  <a:pt x="0" y="2999"/>
                  <a:pt x="220" y="3240"/>
                  <a:pt x="491" y="3240"/>
                </a:cubicBezTo>
                <a:moveTo>
                  <a:pt x="9327" y="20519"/>
                </a:moveTo>
                <a:cubicBezTo>
                  <a:pt x="8514" y="20519"/>
                  <a:pt x="7855" y="19794"/>
                  <a:pt x="7855" y="18899"/>
                </a:cubicBezTo>
                <a:cubicBezTo>
                  <a:pt x="7855" y="18005"/>
                  <a:pt x="8514" y="17279"/>
                  <a:pt x="9327" y="17279"/>
                </a:cubicBezTo>
                <a:cubicBezTo>
                  <a:pt x="10141" y="17279"/>
                  <a:pt x="10800" y="18005"/>
                  <a:pt x="10800" y="18899"/>
                </a:cubicBezTo>
                <a:cubicBezTo>
                  <a:pt x="10800" y="19794"/>
                  <a:pt x="10141" y="20519"/>
                  <a:pt x="9327" y="20519"/>
                </a:cubicBezTo>
                <a:moveTo>
                  <a:pt x="21109" y="18359"/>
                </a:moveTo>
                <a:lnTo>
                  <a:pt x="11732" y="18359"/>
                </a:lnTo>
                <a:cubicBezTo>
                  <a:pt x="11505" y="17127"/>
                  <a:pt x="10515" y="16199"/>
                  <a:pt x="9327" y="16199"/>
                </a:cubicBezTo>
                <a:cubicBezTo>
                  <a:pt x="8140" y="16199"/>
                  <a:pt x="7150" y="17127"/>
                  <a:pt x="6922" y="18359"/>
                </a:cubicBezTo>
                <a:lnTo>
                  <a:pt x="491" y="18359"/>
                </a:lnTo>
                <a:cubicBezTo>
                  <a:pt x="220" y="18359"/>
                  <a:pt x="0" y="18601"/>
                  <a:pt x="0" y="18899"/>
                </a:cubicBezTo>
                <a:cubicBezTo>
                  <a:pt x="0" y="19198"/>
                  <a:pt x="220" y="19439"/>
                  <a:pt x="491" y="19439"/>
                </a:cubicBezTo>
                <a:lnTo>
                  <a:pt x="6922" y="19439"/>
                </a:lnTo>
                <a:cubicBezTo>
                  <a:pt x="7150" y="20672"/>
                  <a:pt x="8140" y="21600"/>
                  <a:pt x="9327" y="21600"/>
                </a:cubicBezTo>
                <a:cubicBezTo>
                  <a:pt x="10515" y="21600"/>
                  <a:pt x="11505" y="20672"/>
                  <a:pt x="11732" y="19439"/>
                </a:cubicBezTo>
                <a:lnTo>
                  <a:pt x="21109" y="19439"/>
                </a:lnTo>
                <a:cubicBezTo>
                  <a:pt x="21380" y="19439"/>
                  <a:pt x="21600" y="19198"/>
                  <a:pt x="21600" y="18899"/>
                </a:cubicBezTo>
                <a:cubicBezTo>
                  <a:pt x="21600" y="18601"/>
                  <a:pt x="21380" y="18359"/>
                  <a:pt x="21109" y="18359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2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000">
              <a:latin typeface="汉仪中黑S" panose="00020600040101010101" charset="-122"/>
              <a:ea typeface="汉仪中黑S" panose="00020600040101010101" charset="-122"/>
              <a:cs typeface="+mn-ea"/>
              <a:sym typeface="汉仪中黑S" panose="00020600040101010101" charset="-122"/>
            </a:endParaRPr>
          </a:p>
        </p:txBody>
      </p:sp>
      <p:sp>
        <p:nvSpPr>
          <p:cNvPr id="4" name="明月设计16"/>
          <p:cNvSpPr/>
          <p:nvPr/>
        </p:nvSpPr>
        <p:spPr>
          <a:xfrm>
            <a:off x="2665730" y="2572385"/>
            <a:ext cx="646430" cy="646430"/>
          </a:xfrm>
          <a:prstGeom prst="ellipse">
            <a:avLst/>
          </a:prstGeom>
          <a:solidFill>
            <a:srgbClr val="673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sp>
        <p:nvSpPr>
          <p:cNvPr id="2617" name="明月设计17"/>
          <p:cNvSpPr>
            <a:spLocks noChangeAspect="1"/>
          </p:cNvSpPr>
          <p:nvPr/>
        </p:nvSpPr>
        <p:spPr>
          <a:xfrm>
            <a:off x="2785312" y="2729243"/>
            <a:ext cx="407267" cy="3327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57" y="20400"/>
                </a:moveTo>
                <a:cubicBezTo>
                  <a:pt x="4686" y="18711"/>
                  <a:pt x="5897" y="18036"/>
                  <a:pt x="7134" y="17493"/>
                </a:cubicBezTo>
                <a:lnTo>
                  <a:pt x="7173" y="17477"/>
                </a:lnTo>
                <a:cubicBezTo>
                  <a:pt x="8055" y="17190"/>
                  <a:pt x="9626" y="16039"/>
                  <a:pt x="9626" y="13569"/>
                </a:cubicBezTo>
                <a:cubicBezTo>
                  <a:pt x="9626" y="11474"/>
                  <a:pt x="8932" y="10452"/>
                  <a:pt x="8558" y="9902"/>
                </a:cubicBezTo>
                <a:cubicBezTo>
                  <a:pt x="8484" y="9791"/>
                  <a:pt x="8394" y="9649"/>
                  <a:pt x="8414" y="9680"/>
                </a:cubicBezTo>
                <a:cubicBezTo>
                  <a:pt x="8384" y="9599"/>
                  <a:pt x="8237" y="9129"/>
                  <a:pt x="8449" y="8035"/>
                </a:cubicBezTo>
                <a:cubicBezTo>
                  <a:pt x="8549" y="7522"/>
                  <a:pt x="8380" y="7241"/>
                  <a:pt x="8380" y="7241"/>
                </a:cubicBezTo>
                <a:cubicBezTo>
                  <a:pt x="8112" y="6505"/>
                  <a:pt x="7614" y="5133"/>
                  <a:pt x="7988" y="4025"/>
                </a:cubicBezTo>
                <a:cubicBezTo>
                  <a:pt x="8490" y="2492"/>
                  <a:pt x="8935" y="2190"/>
                  <a:pt x="9741" y="1747"/>
                </a:cubicBezTo>
                <a:cubicBezTo>
                  <a:pt x="9788" y="1721"/>
                  <a:pt x="9834" y="1691"/>
                  <a:pt x="9877" y="1657"/>
                </a:cubicBezTo>
                <a:cubicBezTo>
                  <a:pt x="10029" y="1535"/>
                  <a:pt x="10674" y="1200"/>
                  <a:pt x="11403" y="1200"/>
                </a:cubicBezTo>
                <a:cubicBezTo>
                  <a:pt x="11768" y="1200"/>
                  <a:pt x="12075" y="1285"/>
                  <a:pt x="12318" y="1454"/>
                </a:cubicBezTo>
                <a:cubicBezTo>
                  <a:pt x="12610" y="1655"/>
                  <a:pt x="12890" y="2039"/>
                  <a:pt x="13313" y="3271"/>
                </a:cubicBezTo>
                <a:cubicBezTo>
                  <a:pt x="14101" y="5469"/>
                  <a:pt x="13602" y="6698"/>
                  <a:pt x="13350" y="7124"/>
                </a:cubicBezTo>
                <a:cubicBezTo>
                  <a:pt x="13183" y="7407"/>
                  <a:pt x="13126" y="7764"/>
                  <a:pt x="13191" y="8102"/>
                </a:cubicBezTo>
                <a:cubicBezTo>
                  <a:pt x="13386" y="9109"/>
                  <a:pt x="13260" y="9534"/>
                  <a:pt x="13227" y="9619"/>
                </a:cubicBezTo>
                <a:cubicBezTo>
                  <a:pt x="13219" y="9631"/>
                  <a:pt x="13101" y="9814"/>
                  <a:pt x="13041" y="9902"/>
                </a:cubicBezTo>
                <a:cubicBezTo>
                  <a:pt x="12668" y="10452"/>
                  <a:pt x="11973" y="11474"/>
                  <a:pt x="11973" y="13569"/>
                </a:cubicBezTo>
                <a:cubicBezTo>
                  <a:pt x="11973" y="16039"/>
                  <a:pt x="13545" y="17190"/>
                  <a:pt x="14427" y="17477"/>
                </a:cubicBezTo>
                <a:lnTo>
                  <a:pt x="14466" y="17493"/>
                </a:lnTo>
                <a:cubicBezTo>
                  <a:pt x="15703" y="18036"/>
                  <a:pt x="16914" y="18711"/>
                  <a:pt x="17143" y="20400"/>
                </a:cubicBezTo>
                <a:cubicBezTo>
                  <a:pt x="17143" y="20400"/>
                  <a:pt x="4457" y="20400"/>
                  <a:pt x="4457" y="20400"/>
                </a:cubicBezTo>
                <a:close/>
                <a:moveTo>
                  <a:pt x="14715" y="16328"/>
                </a:moveTo>
                <a:cubicBezTo>
                  <a:pt x="14715" y="16328"/>
                  <a:pt x="12955" y="15815"/>
                  <a:pt x="12955" y="13569"/>
                </a:cubicBezTo>
                <a:cubicBezTo>
                  <a:pt x="12955" y="11596"/>
                  <a:pt x="13678" y="10901"/>
                  <a:pt x="13957" y="10421"/>
                </a:cubicBezTo>
                <a:cubicBezTo>
                  <a:pt x="13957" y="10421"/>
                  <a:pt x="14531" y="9807"/>
                  <a:pt x="14146" y="7826"/>
                </a:cubicBezTo>
                <a:cubicBezTo>
                  <a:pt x="14787" y="6740"/>
                  <a:pt x="14995" y="4972"/>
                  <a:pt x="14211" y="2789"/>
                </a:cubicBezTo>
                <a:cubicBezTo>
                  <a:pt x="13774" y="1514"/>
                  <a:pt x="13389" y="815"/>
                  <a:pt x="12801" y="409"/>
                </a:cubicBezTo>
                <a:cubicBezTo>
                  <a:pt x="12370" y="110"/>
                  <a:pt x="11880" y="0"/>
                  <a:pt x="11403" y="0"/>
                </a:cubicBezTo>
                <a:cubicBezTo>
                  <a:pt x="10516" y="0"/>
                  <a:pt x="9675" y="384"/>
                  <a:pt x="9339" y="653"/>
                </a:cubicBezTo>
                <a:cubicBezTo>
                  <a:pt x="8357" y="1192"/>
                  <a:pt x="7697" y="1688"/>
                  <a:pt x="7077" y="3579"/>
                </a:cubicBezTo>
                <a:cubicBezTo>
                  <a:pt x="6540" y="5168"/>
                  <a:pt x="7179" y="6892"/>
                  <a:pt x="7494" y="7758"/>
                </a:cubicBezTo>
                <a:cubicBezTo>
                  <a:pt x="7110" y="9740"/>
                  <a:pt x="7642" y="10421"/>
                  <a:pt x="7642" y="10421"/>
                </a:cubicBezTo>
                <a:cubicBezTo>
                  <a:pt x="7922" y="10901"/>
                  <a:pt x="8644" y="11596"/>
                  <a:pt x="8644" y="13569"/>
                </a:cubicBezTo>
                <a:cubicBezTo>
                  <a:pt x="8644" y="15815"/>
                  <a:pt x="6885" y="16328"/>
                  <a:pt x="6885" y="16328"/>
                </a:cubicBezTo>
                <a:cubicBezTo>
                  <a:pt x="5768" y="16819"/>
                  <a:pt x="3436" y="1776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lnTo>
                  <a:pt x="17673" y="21600"/>
                </a:lnTo>
                <a:cubicBezTo>
                  <a:pt x="18164" y="21600"/>
                  <a:pt x="18164" y="21000"/>
                  <a:pt x="18164" y="21000"/>
                </a:cubicBezTo>
                <a:cubicBezTo>
                  <a:pt x="18164" y="17760"/>
                  <a:pt x="15832" y="16819"/>
                  <a:pt x="14715" y="16328"/>
                </a:cubicBezTo>
                <a:moveTo>
                  <a:pt x="19516" y="15006"/>
                </a:moveTo>
                <a:cubicBezTo>
                  <a:pt x="19516" y="15006"/>
                  <a:pt x="18416" y="14701"/>
                  <a:pt x="18416" y="12954"/>
                </a:cubicBezTo>
                <a:cubicBezTo>
                  <a:pt x="18416" y="11419"/>
                  <a:pt x="18794" y="10879"/>
                  <a:pt x="19017" y="10506"/>
                </a:cubicBezTo>
                <a:cubicBezTo>
                  <a:pt x="19017" y="10506"/>
                  <a:pt x="19443" y="9975"/>
                  <a:pt x="19136" y="8435"/>
                </a:cubicBezTo>
                <a:cubicBezTo>
                  <a:pt x="19388" y="7760"/>
                  <a:pt x="19900" y="6419"/>
                  <a:pt x="19470" y="5184"/>
                </a:cubicBezTo>
                <a:cubicBezTo>
                  <a:pt x="18974" y="3714"/>
                  <a:pt x="18645" y="3327"/>
                  <a:pt x="17860" y="2908"/>
                </a:cubicBezTo>
                <a:cubicBezTo>
                  <a:pt x="17591" y="2699"/>
                  <a:pt x="16918" y="2400"/>
                  <a:pt x="16208" y="2400"/>
                </a:cubicBezTo>
                <a:cubicBezTo>
                  <a:pt x="15873" y="2400"/>
                  <a:pt x="15531" y="2473"/>
                  <a:pt x="15218" y="2647"/>
                </a:cubicBezTo>
                <a:cubicBezTo>
                  <a:pt x="15343" y="3035"/>
                  <a:pt x="15449" y="3420"/>
                  <a:pt x="15525" y="3799"/>
                </a:cubicBezTo>
                <a:cubicBezTo>
                  <a:pt x="15537" y="3790"/>
                  <a:pt x="15550" y="3779"/>
                  <a:pt x="15563" y="3770"/>
                </a:cubicBezTo>
                <a:cubicBezTo>
                  <a:pt x="15730" y="3657"/>
                  <a:pt x="15948" y="3600"/>
                  <a:pt x="16208" y="3600"/>
                </a:cubicBezTo>
                <a:cubicBezTo>
                  <a:pt x="16716" y="3600"/>
                  <a:pt x="17211" y="3825"/>
                  <a:pt x="17332" y="3919"/>
                </a:cubicBezTo>
                <a:cubicBezTo>
                  <a:pt x="17375" y="3953"/>
                  <a:pt x="17421" y="3983"/>
                  <a:pt x="17467" y="4008"/>
                </a:cubicBezTo>
                <a:cubicBezTo>
                  <a:pt x="17950" y="4265"/>
                  <a:pt x="18131" y="4362"/>
                  <a:pt x="18562" y="5641"/>
                </a:cubicBezTo>
                <a:cubicBezTo>
                  <a:pt x="18822" y="6387"/>
                  <a:pt x="18452" y="7378"/>
                  <a:pt x="18253" y="7911"/>
                </a:cubicBezTo>
                <a:cubicBezTo>
                  <a:pt x="18161" y="8156"/>
                  <a:pt x="18130" y="8457"/>
                  <a:pt x="18182" y="8718"/>
                </a:cubicBezTo>
                <a:cubicBezTo>
                  <a:pt x="18316" y="9392"/>
                  <a:pt x="18254" y="9706"/>
                  <a:pt x="18232" y="9784"/>
                </a:cubicBezTo>
                <a:cubicBezTo>
                  <a:pt x="18230" y="9788"/>
                  <a:pt x="18227" y="9793"/>
                  <a:pt x="18224" y="9798"/>
                </a:cubicBezTo>
                <a:lnTo>
                  <a:pt x="18191" y="9853"/>
                </a:lnTo>
                <a:cubicBezTo>
                  <a:pt x="17926" y="10290"/>
                  <a:pt x="17434" y="11106"/>
                  <a:pt x="17434" y="12954"/>
                </a:cubicBezTo>
                <a:cubicBezTo>
                  <a:pt x="17434" y="15019"/>
                  <a:pt x="18570" y="15933"/>
                  <a:pt x="19229" y="16155"/>
                </a:cubicBezTo>
                <a:cubicBezTo>
                  <a:pt x="19856" y="16429"/>
                  <a:pt x="20435" y="16859"/>
                  <a:pt x="20582" y="17999"/>
                </a:cubicBezTo>
                <a:lnTo>
                  <a:pt x="18459" y="18000"/>
                </a:lnTo>
                <a:cubicBezTo>
                  <a:pt x="18647" y="18353"/>
                  <a:pt x="18802" y="18755"/>
                  <a:pt x="18920" y="19200"/>
                </a:cubicBezTo>
                <a:lnTo>
                  <a:pt x="21109" y="19199"/>
                </a:lnTo>
                <a:cubicBezTo>
                  <a:pt x="21600" y="19199"/>
                  <a:pt x="21600" y="18599"/>
                  <a:pt x="21600" y="18599"/>
                </a:cubicBezTo>
                <a:cubicBezTo>
                  <a:pt x="21600" y="16199"/>
                  <a:pt x="20410" y="15388"/>
                  <a:pt x="19516" y="15006"/>
                </a:cubicBezTo>
                <a:moveTo>
                  <a:pt x="2371" y="16155"/>
                </a:moveTo>
                <a:cubicBezTo>
                  <a:pt x="3030" y="15933"/>
                  <a:pt x="4166" y="15019"/>
                  <a:pt x="4166" y="12954"/>
                </a:cubicBezTo>
                <a:cubicBezTo>
                  <a:pt x="4166" y="11106"/>
                  <a:pt x="3673" y="10290"/>
                  <a:pt x="3409" y="9853"/>
                </a:cubicBezTo>
                <a:lnTo>
                  <a:pt x="3376" y="9798"/>
                </a:lnTo>
                <a:cubicBezTo>
                  <a:pt x="3373" y="9793"/>
                  <a:pt x="3370" y="9788"/>
                  <a:pt x="3367" y="9784"/>
                </a:cubicBezTo>
                <a:cubicBezTo>
                  <a:pt x="3346" y="9706"/>
                  <a:pt x="3283" y="9392"/>
                  <a:pt x="3418" y="8718"/>
                </a:cubicBezTo>
                <a:cubicBezTo>
                  <a:pt x="3470" y="8457"/>
                  <a:pt x="3439" y="8156"/>
                  <a:pt x="3347" y="7911"/>
                </a:cubicBezTo>
                <a:cubicBezTo>
                  <a:pt x="3148" y="7378"/>
                  <a:pt x="2778" y="6387"/>
                  <a:pt x="3038" y="5641"/>
                </a:cubicBezTo>
                <a:cubicBezTo>
                  <a:pt x="3469" y="4362"/>
                  <a:pt x="3649" y="4265"/>
                  <a:pt x="4133" y="4008"/>
                </a:cubicBezTo>
                <a:cubicBezTo>
                  <a:pt x="4180" y="3983"/>
                  <a:pt x="4225" y="3953"/>
                  <a:pt x="4268" y="3919"/>
                </a:cubicBezTo>
                <a:cubicBezTo>
                  <a:pt x="4389" y="3825"/>
                  <a:pt x="4884" y="3600"/>
                  <a:pt x="5392" y="3600"/>
                </a:cubicBezTo>
                <a:cubicBezTo>
                  <a:pt x="5636" y="3600"/>
                  <a:pt x="5839" y="3655"/>
                  <a:pt x="6002" y="3755"/>
                </a:cubicBezTo>
                <a:cubicBezTo>
                  <a:pt x="6045" y="3548"/>
                  <a:pt x="6096" y="3341"/>
                  <a:pt x="6165" y="3134"/>
                </a:cubicBezTo>
                <a:cubicBezTo>
                  <a:pt x="6225" y="2950"/>
                  <a:pt x="6289" y="2793"/>
                  <a:pt x="6351" y="2630"/>
                </a:cubicBezTo>
                <a:cubicBezTo>
                  <a:pt x="6046" y="2468"/>
                  <a:pt x="5716" y="2400"/>
                  <a:pt x="5392" y="2400"/>
                </a:cubicBezTo>
                <a:cubicBezTo>
                  <a:pt x="4682" y="2400"/>
                  <a:pt x="4009" y="2699"/>
                  <a:pt x="3740" y="2908"/>
                </a:cubicBezTo>
                <a:cubicBezTo>
                  <a:pt x="2955" y="3327"/>
                  <a:pt x="2625" y="3714"/>
                  <a:pt x="2130" y="5184"/>
                </a:cubicBezTo>
                <a:cubicBezTo>
                  <a:pt x="1700" y="6419"/>
                  <a:pt x="2212" y="7760"/>
                  <a:pt x="2464" y="8435"/>
                </a:cubicBezTo>
                <a:cubicBezTo>
                  <a:pt x="2156" y="9975"/>
                  <a:pt x="2583" y="10506"/>
                  <a:pt x="2583" y="10506"/>
                </a:cubicBezTo>
                <a:cubicBezTo>
                  <a:pt x="2806" y="10879"/>
                  <a:pt x="3185" y="11419"/>
                  <a:pt x="3185" y="12954"/>
                </a:cubicBezTo>
                <a:cubicBezTo>
                  <a:pt x="3185" y="14701"/>
                  <a:pt x="2084" y="15006"/>
                  <a:pt x="2084" y="15006"/>
                </a:cubicBezTo>
                <a:cubicBezTo>
                  <a:pt x="1191" y="15388"/>
                  <a:pt x="0" y="16199"/>
                  <a:pt x="0" y="18599"/>
                </a:cubicBezTo>
                <a:cubicBezTo>
                  <a:pt x="0" y="18599"/>
                  <a:pt x="0" y="19199"/>
                  <a:pt x="491" y="19199"/>
                </a:cubicBezTo>
                <a:lnTo>
                  <a:pt x="2680" y="19200"/>
                </a:lnTo>
                <a:cubicBezTo>
                  <a:pt x="2798" y="18755"/>
                  <a:pt x="2952" y="18353"/>
                  <a:pt x="3141" y="18000"/>
                </a:cubicBezTo>
                <a:lnTo>
                  <a:pt x="1018" y="17999"/>
                </a:lnTo>
                <a:cubicBezTo>
                  <a:pt x="1165" y="16859"/>
                  <a:pt x="1744" y="16429"/>
                  <a:pt x="2371" y="16155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2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000">
              <a:latin typeface="汉仪中黑S" panose="00020600040101010101" charset="-122"/>
              <a:ea typeface="汉仪中黑S" panose="00020600040101010101" charset="-122"/>
              <a:cs typeface="+mn-ea"/>
              <a:sym typeface="汉仪中黑S" panose="00020600040101010101" charset="-122"/>
            </a:endParaRPr>
          </a:p>
        </p:txBody>
      </p:sp>
      <p:pic>
        <p:nvPicPr>
          <p:cNvPr id="28" name="明月设计18" descr="3@1000x"/>
          <p:cNvPicPr>
            <a:picLocks noChangeAspect="1"/>
          </p:cNvPicPr>
          <p:nvPr/>
        </p:nvPicPr>
        <p:blipFill>
          <a:blip r:embed="rId1">
            <a:lum contrast="12000"/>
          </a:blip>
          <a:srcRect b="30285"/>
          <a:stretch>
            <a:fillRect/>
          </a:stretch>
        </p:blipFill>
        <p:spPr>
          <a:xfrm>
            <a:off x="4436110" y="3381375"/>
            <a:ext cx="1386840" cy="3474720"/>
          </a:xfrm>
          <a:prstGeom prst="rect">
            <a:avLst/>
          </a:prstGeom>
        </p:spPr>
      </p:pic>
      <p:pic>
        <p:nvPicPr>
          <p:cNvPr id="29" name="明月设计19" descr="8@1000x"/>
          <p:cNvPicPr>
            <a:picLocks noChangeAspect="1"/>
          </p:cNvPicPr>
          <p:nvPr/>
        </p:nvPicPr>
        <p:blipFill>
          <a:blip r:embed="rId2">
            <a:lum contrast="12000"/>
          </a:blip>
          <a:srcRect b="3889"/>
          <a:stretch>
            <a:fillRect/>
          </a:stretch>
        </p:blipFill>
        <p:spPr>
          <a:xfrm>
            <a:off x="6565900" y="3425190"/>
            <a:ext cx="1137285" cy="3432810"/>
          </a:xfrm>
          <a:prstGeom prst="rect">
            <a:avLst/>
          </a:prstGeom>
        </p:spPr>
      </p:pic>
      <p:sp>
        <p:nvSpPr>
          <p:cNvPr id="2" name="文本框 1" descr="7b0a202020202262756c6c6574223a20227b5c2263617465676f727949645c223a5c225c222c5c2274656d706c61746549645c223a32303233313436357d220a7d0a"/>
          <p:cNvSpPr txBox="1"/>
          <p:nvPr/>
        </p:nvSpPr>
        <p:spPr>
          <a:xfrm>
            <a:off x="1755140" y="3545205"/>
            <a:ext cx="24809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Blip>
                <a:blip r:embed="rId3"/>
              </a:buBlip>
            </a:pPr>
            <a:r>
              <a:rPr lang="en-US" altLang="zh-CN"/>
              <a:t> </a:t>
            </a:r>
            <a:r>
              <a:rPr lang="zh-CN" altLang="en-US"/>
              <a:t>理解法律最基础的定义，知晓法律和我们生活息息相关</a:t>
            </a:r>
            <a:endParaRPr lang="zh-CN" altLang="en-US"/>
          </a:p>
        </p:txBody>
      </p:sp>
      <p:sp>
        <p:nvSpPr>
          <p:cNvPr id="15" name="文本框 14" descr="7b0a202020202262756c6c6574223a20227b5c2263617465676f727949645c223a5c225c222c5c2274656d706c61746549645c223a32303233313436357d220a7d0a"/>
          <p:cNvSpPr txBox="1"/>
          <p:nvPr/>
        </p:nvSpPr>
        <p:spPr>
          <a:xfrm>
            <a:off x="1798955" y="4858385"/>
            <a:ext cx="247967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Blip>
                <a:blip r:embed="rId3"/>
              </a:buBlip>
            </a:pPr>
            <a:r>
              <a:rPr lang="en-US" altLang="zh-CN"/>
              <a:t> </a:t>
            </a:r>
            <a:r>
              <a:rPr lang="zh-CN" altLang="en-US"/>
              <a:t>明白公民基础权利、基础义务，知晓权利和义务对等</a:t>
            </a:r>
            <a:endParaRPr lang="zh-CN" altLang="en-US"/>
          </a:p>
        </p:txBody>
      </p:sp>
      <p:sp>
        <p:nvSpPr>
          <p:cNvPr id="17" name="文本框 16" descr="7b0a202020202262756c6c6574223a20227b5c2263617465676f727949645c223a5c225c222c5c2274656d706c61746549645c223a32303233313436357d220a7d0a"/>
          <p:cNvSpPr txBox="1"/>
          <p:nvPr/>
        </p:nvSpPr>
        <p:spPr>
          <a:xfrm>
            <a:off x="7922895" y="3545205"/>
            <a:ext cx="298259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Blip>
                <a:blip r:embed="rId3"/>
              </a:buBlip>
            </a:pPr>
            <a:r>
              <a:rPr lang="en-US" altLang="zh-CN"/>
              <a:t> </a:t>
            </a:r>
            <a:r>
              <a:rPr lang="zh-CN" altLang="en-US"/>
              <a:t>树立“法律是保护我们、解决日常问题的正当手段”的核心认知</a:t>
            </a:r>
            <a:endParaRPr lang="zh-CN" altLang="en-US"/>
          </a:p>
        </p:txBody>
      </p:sp>
      <p:sp>
        <p:nvSpPr>
          <p:cNvPr id="20" name="文本框 19" descr="7b0a202020202262756c6c6574223a20227b5c2263617465676f727949645c223a5c225c222c5c2274656d706c61746549645c223a32303233313436357d220a7d0a"/>
          <p:cNvSpPr txBox="1"/>
          <p:nvPr/>
        </p:nvSpPr>
        <p:spPr>
          <a:xfrm>
            <a:off x="7922895" y="5287010"/>
            <a:ext cx="29832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Blip>
                <a:blip r:embed="rId3"/>
              </a:buBlip>
            </a:pPr>
            <a:r>
              <a:rPr lang="en-US" altLang="zh-CN"/>
              <a:t> </a:t>
            </a:r>
            <a:r>
              <a:rPr lang="zh-CN" altLang="en-US"/>
              <a:t>摒弃“法律离我很远”的错误认知，养成守法意识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明月设计1" descr="7b0a20202020227461726765744d6f64756c65223a202270726f636573734f6e6c696e65466f6e7473220a7d0a"/>
          <p:cNvSpPr txBox="1"/>
          <p:nvPr/>
        </p:nvSpPr>
        <p:spPr>
          <a:xfrm>
            <a:off x="1597025" y="445135"/>
            <a:ext cx="50888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>
                <a:solidFill>
                  <a:srgbClr val="FE9805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法律的底层逻辑——认识法律，懂法守法</a:t>
            </a:r>
            <a:endParaRPr lang="zh-CN" sz="2000">
              <a:solidFill>
                <a:srgbClr val="FE9805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6" name="明月设计2" descr="7b0a20202020227461726765744d6f64756c65223a202270726f636573734f6e6c696e65466f6e7473220a7d0a"/>
          <p:cNvSpPr txBox="1"/>
          <p:nvPr/>
        </p:nvSpPr>
        <p:spPr>
          <a:xfrm>
            <a:off x="367665" y="445135"/>
            <a:ext cx="1255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第</a:t>
            </a:r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四章节</a:t>
            </a:r>
            <a:endParaRPr lang="zh-CN" sz="2000">
              <a:solidFill>
                <a:srgbClr val="673B28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7" name="明月设计3"/>
          <p:cNvSpPr/>
          <p:nvPr/>
        </p:nvSpPr>
        <p:spPr>
          <a:xfrm>
            <a:off x="886460" y="3176270"/>
            <a:ext cx="1722120" cy="49911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什么是法律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8" name="明月设计4"/>
          <p:cNvSpPr/>
          <p:nvPr/>
        </p:nvSpPr>
        <p:spPr>
          <a:xfrm>
            <a:off x="3719830" y="5650865"/>
            <a:ext cx="2292985" cy="46863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法律的作用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10" name="明月设计5"/>
          <p:cNvSpPr/>
          <p:nvPr/>
        </p:nvSpPr>
        <p:spPr>
          <a:xfrm>
            <a:off x="6622415" y="5705475"/>
            <a:ext cx="2292985" cy="35941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我们的基本义务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13" name="明月设计6"/>
          <p:cNvSpPr/>
          <p:nvPr/>
        </p:nvSpPr>
        <p:spPr>
          <a:xfrm>
            <a:off x="1596390" y="892810"/>
            <a:ext cx="8971280" cy="645160"/>
          </a:xfrm>
          <a:prstGeom prst="rect">
            <a:avLst/>
          </a:prstGeom>
          <a:ln w="25400">
            <a:noFill/>
            <a:prstDash val="dash"/>
          </a:ln>
        </p:spPr>
        <p:txBody>
          <a:bodyPr wrap="square" rtlCol="0">
            <a:no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buClrTx/>
              <a:buSzTx/>
              <a:buFontTx/>
            </a:pPr>
            <a:r>
              <a:rPr lang="zh-CN" altLang="en-US" sz="28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法律不是约束，是守护我们的保护伞，遇到问题找法律。</a:t>
            </a:r>
            <a:endParaRPr lang="zh-CN" altLang="en-US" sz="2800" dirty="0">
              <a:solidFill>
                <a:srgbClr val="673B28"/>
              </a:solidFill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  <a:p>
            <a:pPr lvl="0" algn="ctr">
              <a:lnSpc>
                <a:spcPct val="150000"/>
              </a:lnSpc>
              <a:spcBef>
                <a:spcPts val="600"/>
              </a:spcBef>
              <a:buClrTx/>
              <a:buSzTx/>
              <a:buFontTx/>
            </a:pPr>
            <a:endParaRPr lang="zh-CN" altLang="en-US" sz="2800" dirty="0">
              <a:solidFill>
                <a:srgbClr val="673B28"/>
              </a:solidFill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9" name="明月设计7"/>
          <p:cNvSpPr/>
          <p:nvPr/>
        </p:nvSpPr>
        <p:spPr>
          <a:xfrm>
            <a:off x="5001895" y="1908810"/>
            <a:ext cx="2484755" cy="36195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我们的基本权利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11" name="明月设计8"/>
          <p:cNvSpPr/>
          <p:nvPr/>
        </p:nvSpPr>
        <p:spPr>
          <a:xfrm>
            <a:off x="9505315" y="3075305"/>
            <a:ext cx="2480945" cy="49784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权利与义务平衡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grpSp>
        <p:nvGrpSpPr>
          <p:cNvPr id="3" name="明月设计9"/>
          <p:cNvGrpSpPr/>
          <p:nvPr/>
        </p:nvGrpSpPr>
        <p:grpSpPr>
          <a:xfrm flipV="1">
            <a:off x="3230880" y="3008630"/>
            <a:ext cx="5517515" cy="2063115"/>
            <a:chOff x="679289" y="2327993"/>
            <a:chExt cx="7597519" cy="2840571"/>
          </a:xfrm>
        </p:grpSpPr>
        <p:sp>
          <p:nvSpPr>
            <p:cNvPr id="24" name="明月设计9-1"/>
            <p:cNvSpPr/>
            <p:nvPr/>
          </p:nvSpPr>
          <p:spPr>
            <a:xfrm>
              <a:off x="5349640" y="2327993"/>
              <a:ext cx="2927168" cy="2840571"/>
            </a:xfrm>
            <a:custGeom>
              <a:avLst/>
              <a:gdLst>
                <a:gd name="connsiteX0" fmla="*/ 1019651 w 4378642"/>
                <a:gd name="connsiteY0" fmla="*/ 0 h 4249102"/>
                <a:gd name="connsiteX1" fmla="*/ 2039302 w 4378642"/>
                <a:gd name="connsiteY1" fmla="*/ 1019651 h 4249102"/>
                <a:gd name="connsiteX2" fmla="*/ 2034038 w 4378642"/>
                <a:gd name="connsiteY2" fmla="*/ 1123904 h 4249102"/>
                <a:gd name="connsiteX3" fmla="*/ 2031826 w 4378642"/>
                <a:gd name="connsiteY3" fmla="*/ 1138396 h 4249102"/>
                <a:gd name="connsiteX4" fmla="*/ 2031913 w 4378642"/>
                <a:gd name="connsiteY4" fmla="*/ 1138396 h 4249102"/>
                <a:gd name="connsiteX5" fmla="*/ 2030605 w 4378642"/>
                <a:gd name="connsiteY5" fmla="*/ 1146968 h 4249102"/>
                <a:gd name="connsiteX6" fmla="*/ 2025491 w 4378642"/>
                <a:gd name="connsiteY6" fmla="*/ 1248251 h 4249102"/>
                <a:gd name="connsiteX7" fmla="*/ 3016091 w 4378642"/>
                <a:gd name="connsiteY7" fmla="*/ 2238851 h 4249102"/>
                <a:gd name="connsiteX8" fmla="*/ 3117374 w 4378642"/>
                <a:gd name="connsiteY8" fmla="*/ 2233737 h 4249102"/>
                <a:gd name="connsiteX9" fmla="*/ 3187541 w 4378642"/>
                <a:gd name="connsiteY9" fmla="*/ 2223028 h 4249102"/>
                <a:gd name="connsiteX10" fmla="*/ 3187541 w 4378642"/>
                <a:gd name="connsiteY10" fmla="*/ 2225320 h 4249102"/>
                <a:gd name="connsiteX11" fmla="*/ 3254738 w 4378642"/>
                <a:gd name="connsiteY11" fmla="*/ 2215064 h 4249102"/>
                <a:gd name="connsiteX12" fmla="*/ 3358991 w 4378642"/>
                <a:gd name="connsiteY12" fmla="*/ 2209800 h 4249102"/>
                <a:gd name="connsiteX13" fmla="*/ 4378642 w 4378642"/>
                <a:gd name="connsiteY13" fmla="*/ 3229451 h 4249102"/>
                <a:gd name="connsiteX14" fmla="*/ 3358991 w 4378642"/>
                <a:gd name="connsiteY14" fmla="*/ 4249102 h 4249102"/>
                <a:gd name="connsiteX15" fmla="*/ 2339340 w 4378642"/>
                <a:gd name="connsiteY15" fmla="*/ 3229451 h 4249102"/>
                <a:gd name="connsiteX16" fmla="*/ 2344605 w 4378642"/>
                <a:gd name="connsiteY16" fmla="*/ 3125198 h 4249102"/>
                <a:gd name="connsiteX17" fmla="*/ 2350305 w 4378642"/>
                <a:gd name="connsiteY17" fmla="*/ 3087846 h 4249102"/>
                <a:gd name="connsiteX18" fmla="*/ 2348598 w 4378642"/>
                <a:gd name="connsiteY18" fmla="*/ 3087846 h 4249102"/>
                <a:gd name="connsiteX19" fmla="*/ 2353151 w 4378642"/>
                <a:gd name="connsiteY19" fmla="*/ 2997676 h 4249102"/>
                <a:gd name="connsiteX20" fmla="*/ 1362551 w 4378642"/>
                <a:gd name="connsiteY20" fmla="*/ 2007076 h 4249102"/>
                <a:gd name="connsiteX21" fmla="*/ 1261268 w 4378642"/>
                <a:gd name="connsiteY21" fmla="*/ 2012190 h 4249102"/>
                <a:gd name="connsiteX22" fmla="*/ 1233600 w 4378642"/>
                <a:gd name="connsiteY22" fmla="*/ 2016413 h 4249102"/>
                <a:gd name="connsiteX23" fmla="*/ 1225147 w 4378642"/>
                <a:gd name="connsiteY23" fmla="*/ 2018586 h 4249102"/>
                <a:gd name="connsiteX24" fmla="*/ 1019651 w 4378642"/>
                <a:gd name="connsiteY24" fmla="*/ 2039302 h 4249102"/>
                <a:gd name="connsiteX25" fmla="*/ 0 w 4378642"/>
                <a:gd name="connsiteY25" fmla="*/ 1019651 h 4249102"/>
                <a:gd name="connsiteX26" fmla="*/ 1019651 w 4378642"/>
                <a:gd name="connsiteY26" fmla="*/ 0 h 424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378642" h="4249102">
                  <a:moveTo>
                    <a:pt x="1019651" y="0"/>
                  </a:moveTo>
                  <a:cubicBezTo>
                    <a:pt x="1582789" y="0"/>
                    <a:pt x="2039302" y="456513"/>
                    <a:pt x="2039302" y="1019651"/>
                  </a:cubicBezTo>
                  <a:cubicBezTo>
                    <a:pt x="2039302" y="1054847"/>
                    <a:pt x="2037519" y="1089627"/>
                    <a:pt x="2034038" y="1123904"/>
                  </a:cubicBezTo>
                  <a:lnTo>
                    <a:pt x="2031826" y="1138396"/>
                  </a:lnTo>
                  <a:lnTo>
                    <a:pt x="2031913" y="1138396"/>
                  </a:lnTo>
                  <a:lnTo>
                    <a:pt x="2030605" y="1146968"/>
                  </a:lnTo>
                  <a:cubicBezTo>
                    <a:pt x="2027224" y="1180269"/>
                    <a:pt x="2025491" y="1214058"/>
                    <a:pt x="2025491" y="1248251"/>
                  </a:cubicBezTo>
                  <a:cubicBezTo>
                    <a:pt x="2025491" y="1795344"/>
                    <a:pt x="2468998" y="2238851"/>
                    <a:pt x="3016091" y="2238851"/>
                  </a:cubicBezTo>
                  <a:cubicBezTo>
                    <a:pt x="3050285" y="2238851"/>
                    <a:pt x="3084073" y="2237119"/>
                    <a:pt x="3117374" y="2233737"/>
                  </a:cubicBezTo>
                  <a:lnTo>
                    <a:pt x="3187541" y="2223028"/>
                  </a:lnTo>
                  <a:lnTo>
                    <a:pt x="3187541" y="2225320"/>
                  </a:lnTo>
                  <a:lnTo>
                    <a:pt x="3254738" y="2215064"/>
                  </a:lnTo>
                  <a:cubicBezTo>
                    <a:pt x="3289015" y="2211583"/>
                    <a:pt x="3323795" y="2209800"/>
                    <a:pt x="3358991" y="2209800"/>
                  </a:cubicBezTo>
                  <a:cubicBezTo>
                    <a:pt x="3922129" y="2209800"/>
                    <a:pt x="4378642" y="2666313"/>
                    <a:pt x="4378642" y="3229451"/>
                  </a:cubicBezTo>
                  <a:cubicBezTo>
                    <a:pt x="4378642" y="3792589"/>
                    <a:pt x="3922129" y="4249102"/>
                    <a:pt x="3358991" y="4249102"/>
                  </a:cubicBezTo>
                  <a:cubicBezTo>
                    <a:pt x="2795853" y="4249102"/>
                    <a:pt x="2339340" y="3792589"/>
                    <a:pt x="2339340" y="3229451"/>
                  </a:cubicBezTo>
                  <a:cubicBezTo>
                    <a:pt x="2339340" y="3194255"/>
                    <a:pt x="2341124" y="3159475"/>
                    <a:pt x="2344605" y="3125198"/>
                  </a:cubicBezTo>
                  <a:lnTo>
                    <a:pt x="2350305" y="3087846"/>
                  </a:lnTo>
                  <a:lnTo>
                    <a:pt x="2348598" y="3087846"/>
                  </a:lnTo>
                  <a:lnTo>
                    <a:pt x="2353151" y="2997676"/>
                  </a:lnTo>
                  <a:cubicBezTo>
                    <a:pt x="2353151" y="2450583"/>
                    <a:pt x="1909644" y="2007076"/>
                    <a:pt x="1362551" y="2007076"/>
                  </a:cubicBezTo>
                  <a:cubicBezTo>
                    <a:pt x="1328358" y="2007076"/>
                    <a:pt x="1294569" y="2008809"/>
                    <a:pt x="1261268" y="2012190"/>
                  </a:cubicBezTo>
                  <a:lnTo>
                    <a:pt x="1233600" y="2016413"/>
                  </a:lnTo>
                  <a:lnTo>
                    <a:pt x="1225147" y="2018586"/>
                  </a:lnTo>
                  <a:cubicBezTo>
                    <a:pt x="1158769" y="2032169"/>
                    <a:pt x="1090043" y="2039302"/>
                    <a:pt x="1019651" y="2039302"/>
                  </a:cubicBezTo>
                  <a:cubicBezTo>
                    <a:pt x="456513" y="2039302"/>
                    <a:pt x="0" y="1582789"/>
                    <a:pt x="0" y="1019651"/>
                  </a:cubicBezTo>
                  <a:cubicBezTo>
                    <a:pt x="0" y="456513"/>
                    <a:pt x="456513" y="0"/>
                    <a:pt x="1019651" y="0"/>
                  </a:cubicBezTo>
                  <a:close/>
                </a:path>
              </a:pathLst>
            </a:custGeom>
            <a:solidFill>
              <a:srgbClr val="673B28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800" dirty="0">
                <a:latin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28" name="明月设计9-2"/>
            <p:cNvSpPr/>
            <p:nvPr/>
          </p:nvSpPr>
          <p:spPr>
            <a:xfrm flipH="1">
              <a:off x="3784113" y="2327993"/>
              <a:ext cx="2927168" cy="2840571"/>
            </a:xfrm>
            <a:custGeom>
              <a:avLst/>
              <a:gdLst>
                <a:gd name="connsiteX0" fmla="*/ 1019651 w 4378642"/>
                <a:gd name="connsiteY0" fmla="*/ 0 h 4249102"/>
                <a:gd name="connsiteX1" fmla="*/ 2039302 w 4378642"/>
                <a:gd name="connsiteY1" fmla="*/ 1019651 h 4249102"/>
                <a:gd name="connsiteX2" fmla="*/ 2034038 w 4378642"/>
                <a:gd name="connsiteY2" fmla="*/ 1123904 h 4249102"/>
                <a:gd name="connsiteX3" fmla="*/ 2031826 w 4378642"/>
                <a:gd name="connsiteY3" fmla="*/ 1138396 h 4249102"/>
                <a:gd name="connsiteX4" fmla="*/ 2031913 w 4378642"/>
                <a:gd name="connsiteY4" fmla="*/ 1138396 h 4249102"/>
                <a:gd name="connsiteX5" fmla="*/ 2030605 w 4378642"/>
                <a:gd name="connsiteY5" fmla="*/ 1146968 h 4249102"/>
                <a:gd name="connsiteX6" fmla="*/ 2025491 w 4378642"/>
                <a:gd name="connsiteY6" fmla="*/ 1248251 h 4249102"/>
                <a:gd name="connsiteX7" fmla="*/ 3016091 w 4378642"/>
                <a:gd name="connsiteY7" fmla="*/ 2238851 h 4249102"/>
                <a:gd name="connsiteX8" fmla="*/ 3117374 w 4378642"/>
                <a:gd name="connsiteY8" fmla="*/ 2233737 h 4249102"/>
                <a:gd name="connsiteX9" fmla="*/ 3187541 w 4378642"/>
                <a:gd name="connsiteY9" fmla="*/ 2223028 h 4249102"/>
                <a:gd name="connsiteX10" fmla="*/ 3187541 w 4378642"/>
                <a:gd name="connsiteY10" fmla="*/ 2225320 h 4249102"/>
                <a:gd name="connsiteX11" fmla="*/ 3254738 w 4378642"/>
                <a:gd name="connsiteY11" fmla="*/ 2215064 h 4249102"/>
                <a:gd name="connsiteX12" fmla="*/ 3358991 w 4378642"/>
                <a:gd name="connsiteY12" fmla="*/ 2209800 h 4249102"/>
                <a:gd name="connsiteX13" fmla="*/ 4378642 w 4378642"/>
                <a:gd name="connsiteY13" fmla="*/ 3229451 h 4249102"/>
                <a:gd name="connsiteX14" fmla="*/ 3358991 w 4378642"/>
                <a:gd name="connsiteY14" fmla="*/ 4249102 h 4249102"/>
                <a:gd name="connsiteX15" fmla="*/ 2339340 w 4378642"/>
                <a:gd name="connsiteY15" fmla="*/ 3229451 h 4249102"/>
                <a:gd name="connsiteX16" fmla="*/ 2344605 w 4378642"/>
                <a:gd name="connsiteY16" fmla="*/ 3125198 h 4249102"/>
                <a:gd name="connsiteX17" fmla="*/ 2350305 w 4378642"/>
                <a:gd name="connsiteY17" fmla="*/ 3087846 h 4249102"/>
                <a:gd name="connsiteX18" fmla="*/ 2348598 w 4378642"/>
                <a:gd name="connsiteY18" fmla="*/ 3087846 h 4249102"/>
                <a:gd name="connsiteX19" fmla="*/ 2353151 w 4378642"/>
                <a:gd name="connsiteY19" fmla="*/ 2997676 h 4249102"/>
                <a:gd name="connsiteX20" fmla="*/ 1362551 w 4378642"/>
                <a:gd name="connsiteY20" fmla="*/ 2007076 h 4249102"/>
                <a:gd name="connsiteX21" fmla="*/ 1261268 w 4378642"/>
                <a:gd name="connsiteY21" fmla="*/ 2012190 h 4249102"/>
                <a:gd name="connsiteX22" fmla="*/ 1233600 w 4378642"/>
                <a:gd name="connsiteY22" fmla="*/ 2016413 h 4249102"/>
                <a:gd name="connsiteX23" fmla="*/ 1225147 w 4378642"/>
                <a:gd name="connsiteY23" fmla="*/ 2018586 h 4249102"/>
                <a:gd name="connsiteX24" fmla="*/ 1019651 w 4378642"/>
                <a:gd name="connsiteY24" fmla="*/ 2039302 h 4249102"/>
                <a:gd name="connsiteX25" fmla="*/ 0 w 4378642"/>
                <a:gd name="connsiteY25" fmla="*/ 1019651 h 4249102"/>
                <a:gd name="connsiteX26" fmla="*/ 1019651 w 4378642"/>
                <a:gd name="connsiteY26" fmla="*/ 0 h 424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378642" h="4249102">
                  <a:moveTo>
                    <a:pt x="1019651" y="0"/>
                  </a:moveTo>
                  <a:cubicBezTo>
                    <a:pt x="1582789" y="0"/>
                    <a:pt x="2039302" y="456513"/>
                    <a:pt x="2039302" y="1019651"/>
                  </a:cubicBezTo>
                  <a:cubicBezTo>
                    <a:pt x="2039302" y="1054847"/>
                    <a:pt x="2037519" y="1089627"/>
                    <a:pt x="2034038" y="1123904"/>
                  </a:cubicBezTo>
                  <a:lnTo>
                    <a:pt x="2031826" y="1138396"/>
                  </a:lnTo>
                  <a:lnTo>
                    <a:pt x="2031913" y="1138396"/>
                  </a:lnTo>
                  <a:lnTo>
                    <a:pt x="2030605" y="1146968"/>
                  </a:lnTo>
                  <a:cubicBezTo>
                    <a:pt x="2027224" y="1180269"/>
                    <a:pt x="2025491" y="1214058"/>
                    <a:pt x="2025491" y="1248251"/>
                  </a:cubicBezTo>
                  <a:cubicBezTo>
                    <a:pt x="2025491" y="1795344"/>
                    <a:pt x="2468998" y="2238851"/>
                    <a:pt x="3016091" y="2238851"/>
                  </a:cubicBezTo>
                  <a:cubicBezTo>
                    <a:pt x="3050285" y="2238851"/>
                    <a:pt x="3084073" y="2237119"/>
                    <a:pt x="3117374" y="2233737"/>
                  </a:cubicBezTo>
                  <a:lnTo>
                    <a:pt x="3187541" y="2223028"/>
                  </a:lnTo>
                  <a:lnTo>
                    <a:pt x="3187541" y="2225320"/>
                  </a:lnTo>
                  <a:lnTo>
                    <a:pt x="3254738" y="2215064"/>
                  </a:lnTo>
                  <a:cubicBezTo>
                    <a:pt x="3289015" y="2211583"/>
                    <a:pt x="3323795" y="2209800"/>
                    <a:pt x="3358991" y="2209800"/>
                  </a:cubicBezTo>
                  <a:cubicBezTo>
                    <a:pt x="3922129" y="2209800"/>
                    <a:pt x="4378642" y="2666313"/>
                    <a:pt x="4378642" y="3229451"/>
                  </a:cubicBezTo>
                  <a:cubicBezTo>
                    <a:pt x="4378642" y="3792589"/>
                    <a:pt x="3922129" y="4249102"/>
                    <a:pt x="3358991" y="4249102"/>
                  </a:cubicBezTo>
                  <a:cubicBezTo>
                    <a:pt x="2795853" y="4249102"/>
                    <a:pt x="2339340" y="3792589"/>
                    <a:pt x="2339340" y="3229451"/>
                  </a:cubicBezTo>
                  <a:cubicBezTo>
                    <a:pt x="2339340" y="3194255"/>
                    <a:pt x="2341124" y="3159475"/>
                    <a:pt x="2344605" y="3125198"/>
                  </a:cubicBezTo>
                  <a:lnTo>
                    <a:pt x="2350305" y="3087846"/>
                  </a:lnTo>
                  <a:lnTo>
                    <a:pt x="2348598" y="3087846"/>
                  </a:lnTo>
                  <a:lnTo>
                    <a:pt x="2353151" y="2997676"/>
                  </a:lnTo>
                  <a:cubicBezTo>
                    <a:pt x="2353151" y="2450583"/>
                    <a:pt x="1909644" y="2007076"/>
                    <a:pt x="1362551" y="2007076"/>
                  </a:cubicBezTo>
                  <a:cubicBezTo>
                    <a:pt x="1328358" y="2007076"/>
                    <a:pt x="1294569" y="2008809"/>
                    <a:pt x="1261268" y="2012190"/>
                  </a:cubicBezTo>
                  <a:lnTo>
                    <a:pt x="1233600" y="2016413"/>
                  </a:lnTo>
                  <a:lnTo>
                    <a:pt x="1225147" y="2018586"/>
                  </a:lnTo>
                  <a:cubicBezTo>
                    <a:pt x="1158769" y="2032169"/>
                    <a:pt x="1090043" y="2039302"/>
                    <a:pt x="1019651" y="2039302"/>
                  </a:cubicBezTo>
                  <a:cubicBezTo>
                    <a:pt x="456513" y="2039302"/>
                    <a:pt x="0" y="1582789"/>
                    <a:pt x="0" y="1019651"/>
                  </a:cubicBezTo>
                  <a:cubicBezTo>
                    <a:pt x="0" y="456513"/>
                    <a:pt x="456513" y="0"/>
                    <a:pt x="1019651" y="0"/>
                  </a:cubicBezTo>
                  <a:close/>
                </a:path>
              </a:pathLst>
            </a:custGeom>
            <a:gradFill>
              <a:gsLst>
                <a:gs pos="0">
                  <a:srgbClr val="FE9805"/>
                </a:gs>
                <a:gs pos="100000">
                  <a:srgbClr val="FFD292"/>
                </a:gs>
              </a:gsLst>
              <a:lin ang="5400000" scaled="0"/>
            </a:gra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800" dirty="0">
                <a:latin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30" name="明月设计9-3"/>
            <p:cNvSpPr/>
            <p:nvPr/>
          </p:nvSpPr>
          <p:spPr>
            <a:xfrm>
              <a:off x="2244816" y="2327993"/>
              <a:ext cx="2927168" cy="2840571"/>
            </a:xfrm>
            <a:custGeom>
              <a:avLst/>
              <a:gdLst>
                <a:gd name="connsiteX0" fmla="*/ 1019651 w 4378642"/>
                <a:gd name="connsiteY0" fmla="*/ 0 h 4249102"/>
                <a:gd name="connsiteX1" fmla="*/ 2039302 w 4378642"/>
                <a:gd name="connsiteY1" fmla="*/ 1019651 h 4249102"/>
                <a:gd name="connsiteX2" fmla="*/ 2034038 w 4378642"/>
                <a:gd name="connsiteY2" fmla="*/ 1123904 h 4249102"/>
                <a:gd name="connsiteX3" fmla="*/ 2031826 w 4378642"/>
                <a:gd name="connsiteY3" fmla="*/ 1138396 h 4249102"/>
                <a:gd name="connsiteX4" fmla="*/ 2031913 w 4378642"/>
                <a:gd name="connsiteY4" fmla="*/ 1138396 h 4249102"/>
                <a:gd name="connsiteX5" fmla="*/ 2030605 w 4378642"/>
                <a:gd name="connsiteY5" fmla="*/ 1146968 h 4249102"/>
                <a:gd name="connsiteX6" fmla="*/ 2025491 w 4378642"/>
                <a:gd name="connsiteY6" fmla="*/ 1248251 h 4249102"/>
                <a:gd name="connsiteX7" fmla="*/ 3016091 w 4378642"/>
                <a:gd name="connsiteY7" fmla="*/ 2238851 h 4249102"/>
                <a:gd name="connsiteX8" fmla="*/ 3117374 w 4378642"/>
                <a:gd name="connsiteY8" fmla="*/ 2233737 h 4249102"/>
                <a:gd name="connsiteX9" fmla="*/ 3187541 w 4378642"/>
                <a:gd name="connsiteY9" fmla="*/ 2223028 h 4249102"/>
                <a:gd name="connsiteX10" fmla="*/ 3187541 w 4378642"/>
                <a:gd name="connsiteY10" fmla="*/ 2225320 h 4249102"/>
                <a:gd name="connsiteX11" fmla="*/ 3254738 w 4378642"/>
                <a:gd name="connsiteY11" fmla="*/ 2215064 h 4249102"/>
                <a:gd name="connsiteX12" fmla="*/ 3358991 w 4378642"/>
                <a:gd name="connsiteY12" fmla="*/ 2209800 h 4249102"/>
                <a:gd name="connsiteX13" fmla="*/ 4378642 w 4378642"/>
                <a:gd name="connsiteY13" fmla="*/ 3229451 h 4249102"/>
                <a:gd name="connsiteX14" fmla="*/ 3358991 w 4378642"/>
                <a:gd name="connsiteY14" fmla="*/ 4249102 h 4249102"/>
                <a:gd name="connsiteX15" fmla="*/ 2339340 w 4378642"/>
                <a:gd name="connsiteY15" fmla="*/ 3229451 h 4249102"/>
                <a:gd name="connsiteX16" fmla="*/ 2344605 w 4378642"/>
                <a:gd name="connsiteY16" fmla="*/ 3125198 h 4249102"/>
                <a:gd name="connsiteX17" fmla="*/ 2350305 w 4378642"/>
                <a:gd name="connsiteY17" fmla="*/ 3087846 h 4249102"/>
                <a:gd name="connsiteX18" fmla="*/ 2348598 w 4378642"/>
                <a:gd name="connsiteY18" fmla="*/ 3087846 h 4249102"/>
                <a:gd name="connsiteX19" fmla="*/ 2353151 w 4378642"/>
                <a:gd name="connsiteY19" fmla="*/ 2997676 h 4249102"/>
                <a:gd name="connsiteX20" fmla="*/ 1362551 w 4378642"/>
                <a:gd name="connsiteY20" fmla="*/ 2007076 h 4249102"/>
                <a:gd name="connsiteX21" fmla="*/ 1261268 w 4378642"/>
                <a:gd name="connsiteY21" fmla="*/ 2012190 h 4249102"/>
                <a:gd name="connsiteX22" fmla="*/ 1233600 w 4378642"/>
                <a:gd name="connsiteY22" fmla="*/ 2016413 h 4249102"/>
                <a:gd name="connsiteX23" fmla="*/ 1225147 w 4378642"/>
                <a:gd name="connsiteY23" fmla="*/ 2018586 h 4249102"/>
                <a:gd name="connsiteX24" fmla="*/ 1019651 w 4378642"/>
                <a:gd name="connsiteY24" fmla="*/ 2039302 h 4249102"/>
                <a:gd name="connsiteX25" fmla="*/ 0 w 4378642"/>
                <a:gd name="connsiteY25" fmla="*/ 1019651 h 4249102"/>
                <a:gd name="connsiteX26" fmla="*/ 1019651 w 4378642"/>
                <a:gd name="connsiteY26" fmla="*/ 0 h 424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378642" h="4249102">
                  <a:moveTo>
                    <a:pt x="1019651" y="0"/>
                  </a:moveTo>
                  <a:cubicBezTo>
                    <a:pt x="1582789" y="0"/>
                    <a:pt x="2039302" y="456513"/>
                    <a:pt x="2039302" y="1019651"/>
                  </a:cubicBezTo>
                  <a:cubicBezTo>
                    <a:pt x="2039302" y="1054847"/>
                    <a:pt x="2037519" y="1089627"/>
                    <a:pt x="2034038" y="1123904"/>
                  </a:cubicBezTo>
                  <a:lnTo>
                    <a:pt x="2031826" y="1138396"/>
                  </a:lnTo>
                  <a:lnTo>
                    <a:pt x="2031913" y="1138396"/>
                  </a:lnTo>
                  <a:lnTo>
                    <a:pt x="2030605" y="1146968"/>
                  </a:lnTo>
                  <a:cubicBezTo>
                    <a:pt x="2027224" y="1180269"/>
                    <a:pt x="2025491" y="1214058"/>
                    <a:pt x="2025491" y="1248251"/>
                  </a:cubicBezTo>
                  <a:cubicBezTo>
                    <a:pt x="2025491" y="1795344"/>
                    <a:pt x="2468998" y="2238851"/>
                    <a:pt x="3016091" y="2238851"/>
                  </a:cubicBezTo>
                  <a:cubicBezTo>
                    <a:pt x="3050285" y="2238851"/>
                    <a:pt x="3084073" y="2237119"/>
                    <a:pt x="3117374" y="2233737"/>
                  </a:cubicBezTo>
                  <a:lnTo>
                    <a:pt x="3187541" y="2223028"/>
                  </a:lnTo>
                  <a:lnTo>
                    <a:pt x="3187541" y="2225320"/>
                  </a:lnTo>
                  <a:lnTo>
                    <a:pt x="3254738" y="2215064"/>
                  </a:lnTo>
                  <a:cubicBezTo>
                    <a:pt x="3289015" y="2211583"/>
                    <a:pt x="3323795" y="2209800"/>
                    <a:pt x="3358991" y="2209800"/>
                  </a:cubicBezTo>
                  <a:cubicBezTo>
                    <a:pt x="3922129" y="2209800"/>
                    <a:pt x="4378642" y="2666313"/>
                    <a:pt x="4378642" y="3229451"/>
                  </a:cubicBezTo>
                  <a:cubicBezTo>
                    <a:pt x="4378642" y="3792589"/>
                    <a:pt x="3922129" y="4249102"/>
                    <a:pt x="3358991" y="4249102"/>
                  </a:cubicBezTo>
                  <a:cubicBezTo>
                    <a:pt x="2795853" y="4249102"/>
                    <a:pt x="2339340" y="3792589"/>
                    <a:pt x="2339340" y="3229451"/>
                  </a:cubicBezTo>
                  <a:cubicBezTo>
                    <a:pt x="2339340" y="3194255"/>
                    <a:pt x="2341124" y="3159475"/>
                    <a:pt x="2344605" y="3125198"/>
                  </a:cubicBezTo>
                  <a:lnTo>
                    <a:pt x="2350305" y="3087846"/>
                  </a:lnTo>
                  <a:lnTo>
                    <a:pt x="2348598" y="3087846"/>
                  </a:lnTo>
                  <a:lnTo>
                    <a:pt x="2353151" y="2997676"/>
                  </a:lnTo>
                  <a:cubicBezTo>
                    <a:pt x="2353151" y="2450583"/>
                    <a:pt x="1909644" y="2007076"/>
                    <a:pt x="1362551" y="2007076"/>
                  </a:cubicBezTo>
                  <a:cubicBezTo>
                    <a:pt x="1328358" y="2007076"/>
                    <a:pt x="1294569" y="2008809"/>
                    <a:pt x="1261268" y="2012190"/>
                  </a:cubicBezTo>
                  <a:lnTo>
                    <a:pt x="1233600" y="2016413"/>
                  </a:lnTo>
                  <a:lnTo>
                    <a:pt x="1225147" y="2018586"/>
                  </a:lnTo>
                  <a:cubicBezTo>
                    <a:pt x="1158769" y="2032169"/>
                    <a:pt x="1090043" y="2039302"/>
                    <a:pt x="1019651" y="2039302"/>
                  </a:cubicBezTo>
                  <a:cubicBezTo>
                    <a:pt x="456513" y="2039302"/>
                    <a:pt x="0" y="1582789"/>
                    <a:pt x="0" y="1019651"/>
                  </a:cubicBezTo>
                  <a:cubicBezTo>
                    <a:pt x="0" y="456513"/>
                    <a:pt x="456513" y="0"/>
                    <a:pt x="1019651" y="0"/>
                  </a:cubicBezTo>
                  <a:close/>
                </a:path>
              </a:pathLst>
            </a:custGeom>
            <a:solidFill>
              <a:srgbClr val="673B28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800" dirty="0">
                <a:latin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31" name="明月设计9-4"/>
            <p:cNvSpPr/>
            <p:nvPr/>
          </p:nvSpPr>
          <p:spPr>
            <a:xfrm flipH="1">
              <a:off x="679289" y="2327993"/>
              <a:ext cx="2927168" cy="2840571"/>
            </a:xfrm>
            <a:custGeom>
              <a:avLst/>
              <a:gdLst>
                <a:gd name="connsiteX0" fmla="*/ 1019651 w 4378642"/>
                <a:gd name="connsiteY0" fmla="*/ 0 h 4249102"/>
                <a:gd name="connsiteX1" fmla="*/ 2039302 w 4378642"/>
                <a:gd name="connsiteY1" fmla="*/ 1019651 h 4249102"/>
                <a:gd name="connsiteX2" fmla="*/ 2034038 w 4378642"/>
                <a:gd name="connsiteY2" fmla="*/ 1123904 h 4249102"/>
                <a:gd name="connsiteX3" fmla="*/ 2031826 w 4378642"/>
                <a:gd name="connsiteY3" fmla="*/ 1138396 h 4249102"/>
                <a:gd name="connsiteX4" fmla="*/ 2031913 w 4378642"/>
                <a:gd name="connsiteY4" fmla="*/ 1138396 h 4249102"/>
                <a:gd name="connsiteX5" fmla="*/ 2030605 w 4378642"/>
                <a:gd name="connsiteY5" fmla="*/ 1146968 h 4249102"/>
                <a:gd name="connsiteX6" fmla="*/ 2025491 w 4378642"/>
                <a:gd name="connsiteY6" fmla="*/ 1248251 h 4249102"/>
                <a:gd name="connsiteX7" fmla="*/ 3016091 w 4378642"/>
                <a:gd name="connsiteY7" fmla="*/ 2238851 h 4249102"/>
                <a:gd name="connsiteX8" fmla="*/ 3117374 w 4378642"/>
                <a:gd name="connsiteY8" fmla="*/ 2233737 h 4249102"/>
                <a:gd name="connsiteX9" fmla="*/ 3187541 w 4378642"/>
                <a:gd name="connsiteY9" fmla="*/ 2223028 h 4249102"/>
                <a:gd name="connsiteX10" fmla="*/ 3187541 w 4378642"/>
                <a:gd name="connsiteY10" fmla="*/ 2225320 h 4249102"/>
                <a:gd name="connsiteX11" fmla="*/ 3254738 w 4378642"/>
                <a:gd name="connsiteY11" fmla="*/ 2215064 h 4249102"/>
                <a:gd name="connsiteX12" fmla="*/ 3358991 w 4378642"/>
                <a:gd name="connsiteY12" fmla="*/ 2209800 h 4249102"/>
                <a:gd name="connsiteX13" fmla="*/ 4378642 w 4378642"/>
                <a:gd name="connsiteY13" fmla="*/ 3229451 h 4249102"/>
                <a:gd name="connsiteX14" fmla="*/ 3358991 w 4378642"/>
                <a:gd name="connsiteY14" fmla="*/ 4249102 h 4249102"/>
                <a:gd name="connsiteX15" fmla="*/ 2339340 w 4378642"/>
                <a:gd name="connsiteY15" fmla="*/ 3229451 h 4249102"/>
                <a:gd name="connsiteX16" fmla="*/ 2344605 w 4378642"/>
                <a:gd name="connsiteY16" fmla="*/ 3125198 h 4249102"/>
                <a:gd name="connsiteX17" fmla="*/ 2350305 w 4378642"/>
                <a:gd name="connsiteY17" fmla="*/ 3087846 h 4249102"/>
                <a:gd name="connsiteX18" fmla="*/ 2348598 w 4378642"/>
                <a:gd name="connsiteY18" fmla="*/ 3087846 h 4249102"/>
                <a:gd name="connsiteX19" fmla="*/ 2353151 w 4378642"/>
                <a:gd name="connsiteY19" fmla="*/ 2997676 h 4249102"/>
                <a:gd name="connsiteX20" fmla="*/ 1362551 w 4378642"/>
                <a:gd name="connsiteY20" fmla="*/ 2007076 h 4249102"/>
                <a:gd name="connsiteX21" fmla="*/ 1261268 w 4378642"/>
                <a:gd name="connsiteY21" fmla="*/ 2012190 h 4249102"/>
                <a:gd name="connsiteX22" fmla="*/ 1233600 w 4378642"/>
                <a:gd name="connsiteY22" fmla="*/ 2016413 h 4249102"/>
                <a:gd name="connsiteX23" fmla="*/ 1225147 w 4378642"/>
                <a:gd name="connsiteY23" fmla="*/ 2018586 h 4249102"/>
                <a:gd name="connsiteX24" fmla="*/ 1019651 w 4378642"/>
                <a:gd name="connsiteY24" fmla="*/ 2039302 h 4249102"/>
                <a:gd name="connsiteX25" fmla="*/ 0 w 4378642"/>
                <a:gd name="connsiteY25" fmla="*/ 1019651 h 4249102"/>
                <a:gd name="connsiteX26" fmla="*/ 1019651 w 4378642"/>
                <a:gd name="connsiteY26" fmla="*/ 0 h 424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378642" h="4249102">
                  <a:moveTo>
                    <a:pt x="1019651" y="0"/>
                  </a:moveTo>
                  <a:cubicBezTo>
                    <a:pt x="1582789" y="0"/>
                    <a:pt x="2039302" y="456513"/>
                    <a:pt x="2039302" y="1019651"/>
                  </a:cubicBezTo>
                  <a:cubicBezTo>
                    <a:pt x="2039302" y="1054847"/>
                    <a:pt x="2037519" y="1089627"/>
                    <a:pt x="2034038" y="1123904"/>
                  </a:cubicBezTo>
                  <a:lnTo>
                    <a:pt x="2031826" y="1138396"/>
                  </a:lnTo>
                  <a:lnTo>
                    <a:pt x="2031913" y="1138396"/>
                  </a:lnTo>
                  <a:lnTo>
                    <a:pt x="2030605" y="1146968"/>
                  </a:lnTo>
                  <a:cubicBezTo>
                    <a:pt x="2027224" y="1180269"/>
                    <a:pt x="2025491" y="1214058"/>
                    <a:pt x="2025491" y="1248251"/>
                  </a:cubicBezTo>
                  <a:cubicBezTo>
                    <a:pt x="2025491" y="1795344"/>
                    <a:pt x="2468998" y="2238851"/>
                    <a:pt x="3016091" y="2238851"/>
                  </a:cubicBezTo>
                  <a:cubicBezTo>
                    <a:pt x="3050285" y="2238851"/>
                    <a:pt x="3084073" y="2237119"/>
                    <a:pt x="3117374" y="2233737"/>
                  </a:cubicBezTo>
                  <a:lnTo>
                    <a:pt x="3187541" y="2223028"/>
                  </a:lnTo>
                  <a:lnTo>
                    <a:pt x="3187541" y="2225320"/>
                  </a:lnTo>
                  <a:lnTo>
                    <a:pt x="3254738" y="2215064"/>
                  </a:lnTo>
                  <a:cubicBezTo>
                    <a:pt x="3289015" y="2211583"/>
                    <a:pt x="3323795" y="2209800"/>
                    <a:pt x="3358991" y="2209800"/>
                  </a:cubicBezTo>
                  <a:cubicBezTo>
                    <a:pt x="3922129" y="2209800"/>
                    <a:pt x="4378642" y="2666313"/>
                    <a:pt x="4378642" y="3229451"/>
                  </a:cubicBezTo>
                  <a:cubicBezTo>
                    <a:pt x="4378642" y="3792589"/>
                    <a:pt x="3922129" y="4249102"/>
                    <a:pt x="3358991" y="4249102"/>
                  </a:cubicBezTo>
                  <a:cubicBezTo>
                    <a:pt x="2795853" y="4249102"/>
                    <a:pt x="2339340" y="3792589"/>
                    <a:pt x="2339340" y="3229451"/>
                  </a:cubicBezTo>
                  <a:cubicBezTo>
                    <a:pt x="2339340" y="3194255"/>
                    <a:pt x="2341124" y="3159475"/>
                    <a:pt x="2344605" y="3125198"/>
                  </a:cubicBezTo>
                  <a:lnTo>
                    <a:pt x="2350305" y="3087846"/>
                  </a:lnTo>
                  <a:lnTo>
                    <a:pt x="2348598" y="3087846"/>
                  </a:lnTo>
                  <a:lnTo>
                    <a:pt x="2353151" y="2997676"/>
                  </a:lnTo>
                  <a:cubicBezTo>
                    <a:pt x="2353151" y="2450583"/>
                    <a:pt x="1909644" y="2007076"/>
                    <a:pt x="1362551" y="2007076"/>
                  </a:cubicBezTo>
                  <a:cubicBezTo>
                    <a:pt x="1328358" y="2007076"/>
                    <a:pt x="1294569" y="2008809"/>
                    <a:pt x="1261268" y="2012190"/>
                  </a:cubicBezTo>
                  <a:lnTo>
                    <a:pt x="1233600" y="2016413"/>
                  </a:lnTo>
                  <a:lnTo>
                    <a:pt x="1225147" y="2018586"/>
                  </a:lnTo>
                  <a:cubicBezTo>
                    <a:pt x="1158769" y="2032169"/>
                    <a:pt x="1090043" y="2039302"/>
                    <a:pt x="1019651" y="2039302"/>
                  </a:cubicBezTo>
                  <a:cubicBezTo>
                    <a:pt x="456513" y="2039302"/>
                    <a:pt x="0" y="1582789"/>
                    <a:pt x="0" y="1019651"/>
                  </a:cubicBezTo>
                  <a:cubicBezTo>
                    <a:pt x="0" y="456513"/>
                    <a:pt x="456513" y="0"/>
                    <a:pt x="1019651" y="0"/>
                  </a:cubicBezTo>
                  <a:close/>
                </a:path>
              </a:pathLst>
            </a:custGeom>
            <a:gradFill>
              <a:gsLst>
                <a:gs pos="0">
                  <a:srgbClr val="FE9805">
                    <a:alpha val="100000"/>
                  </a:srgbClr>
                </a:gs>
                <a:gs pos="100000">
                  <a:srgbClr val="FFD292"/>
                </a:gs>
              </a:gsLst>
              <a:lin ang="5400000" scaled="0"/>
            </a:gra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800" dirty="0">
                <a:latin typeface="汉仪中黑S" panose="00020600040101010101" charset="-122"/>
                <a:cs typeface="汉仪中黑S" panose="00020600040101010101" charset="-122"/>
              </a:endParaRPr>
            </a:p>
          </p:txBody>
        </p:sp>
      </p:grpSp>
      <p:sp>
        <p:nvSpPr>
          <p:cNvPr id="4" name="明月设计10"/>
          <p:cNvSpPr/>
          <p:nvPr/>
        </p:nvSpPr>
        <p:spPr bwMode="auto">
          <a:xfrm flipH="1">
            <a:off x="3564890" y="3335020"/>
            <a:ext cx="360680" cy="304800"/>
          </a:xfrm>
          <a:custGeom>
            <a:avLst/>
            <a:gdLst>
              <a:gd name="connsiteX0" fmla="*/ 46038 w 338138"/>
              <a:gd name="connsiteY0" fmla="*/ 261938 h 285751"/>
              <a:gd name="connsiteX1" fmla="*/ 38100 w 338138"/>
              <a:gd name="connsiteY1" fmla="*/ 270670 h 285751"/>
              <a:gd name="connsiteX2" fmla="*/ 46038 w 338138"/>
              <a:gd name="connsiteY2" fmla="*/ 279402 h 285751"/>
              <a:gd name="connsiteX3" fmla="*/ 53976 w 338138"/>
              <a:gd name="connsiteY3" fmla="*/ 270670 h 285751"/>
              <a:gd name="connsiteX4" fmla="*/ 46038 w 338138"/>
              <a:gd name="connsiteY4" fmla="*/ 261938 h 285751"/>
              <a:gd name="connsiteX5" fmla="*/ 288131 w 338138"/>
              <a:gd name="connsiteY5" fmla="*/ 184150 h 285751"/>
              <a:gd name="connsiteX6" fmla="*/ 277812 w 338138"/>
              <a:gd name="connsiteY6" fmla="*/ 194469 h 285751"/>
              <a:gd name="connsiteX7" fmla="*/ 288131 w 338138"/>
              <a:gd name="connsiteY7" fmla="*/ 204788 h 285751"/>
              <a:gd name="connsiteX8" fmla="*/ 298450 w 338138"/>
              <a:gd name="connsiteY8" fmla="*/ 194469 h 285751"/>
              <a:gd name="connsiteX9" fmla="*/ 288131 w 338138"/>
              <a:gd name="connsiteY9" fmla="*/ 184150 h 285751"/>
              <a:gd name="connsiteX10" fmla="*/ 19050 w 338138"/>
              <a:gd name="connsiteY10" fmla="*/ 165100 h 285751"/>
              <a:gd name="connsiteX11" fmla="*/ 19050 w 338138"/>
              <a:gd name="connsiteY11" fmla="*/ 242888 h 285751"/>
              <a:gd name="connsiteX12" fmla="*/ 73025 w 338138"/>
              <a:gd name="connsiteY12" fmla="*/ 242888 h 285751"/>
              <a:gd name="connsiteX13" fmla="*/ 73025 w 338138"/>
              <a:gd name="connsiteY13" fmla="*/ 165100 h 285751"/>
              <a:gd name="connsiteX14" fmla="*/ 12010 w 338138"/>
              <a:gd name="connsiteY14" fmla="*/ 141288 h 285751"/>
              <a:gd name="connsiteX15" fmla="*/ 81400 w 338138"/>
              <a:gd name="connsiteY15" fmla="*/ 141288 h 285751"/>
              <a:gd name="connsiteX16" fmla="*/ 92075 w 338138"/>
              <a:gd name="connsiteY16" fmla="*/ 153107 h 285751"/>
              <a:gd name="connsiteX17" fmla="*/ 92075 w 338138"/>
              <a:gd name="connsiteY17" fmla="*/ 273932 h 285751"/>
              <a:gd name="connsiteX18" fmla="*/ 81400 w 338138"/>
              <a:gd name="connsiteY18" fmla="*/ 285751 h 285751"/>
              <a:gd name="connsiteX19" fmla="*/ 12010 w 338138"/>
              <a:gd name="connsiteY19" fmla="*/ 285751 h 285751"/>
              <a:gd name="connsiteX20" fmla="*/ 0 w 338138"/>
              <a:gd name="connsiteY20" fmla="*/ 273932 h 285751"/>
              <a:gd name="connsiteX21" fmla="*/ 0 w 338138"/>
              <a:gd name="connsiteY21" fmla="*/ 153107 h 285751"/>
              <a:gd name="connsiteX22" fmla="*/ 12010 w 338138"/>
              <a:gd name="connsiteY22" fmla="*/ 141288 h 285751"/>
              <a:gd name="connsiteX23" fmla="*/ 55002 w 338138"/>
              <a:gd name="connsiteY23" fmla="*/ 82550 h 285751"/>
              <a:gd name="connsiteX24" fmla="*/ 175185 w 338138"/>
              <a:gd name="connsiteY24" fmla="*/ 82550 h 285751"/>
              <a:gd name="connsiteX25" fmla="*/ 193675 w 338138"/>
              <a:gd name="connsiteY25" fmla="*/ 99703 h 285751"/>
              <a:gd name="connsiteX26" fmla="*/ 193675 w 338138"/>
              <a:gd name="connsiteY26" fmla="*/ 268597 h 285751"/>
              <a:gd name="connsiteX27" fmla="*/ 175185 w 338138"/>
              <a:gd name="connsiteY27" fmla="*/ 285750 h 285751"/>
              <a:gd name="connsiteX28" fmla="*/ 107830 w 338138"/>
              <a:gd name="connsiteY28" fmla="*/ 285750 h 285751"/>
              <a:gd name="connsiteX29" fmla="*/ 109151 w 338138"/>
              <a:gd name="connsiteY29" fmla="*/ 276514 h 285751"/>
              <a:gd name="connsiteX30" fmla="*/ 109151 w 338138"/>
              <a:gd name="connsiteY30" fmla="*/ 273875 h 285751"/>
              <a:gd name="connsiteX31" fmla="*/ 115754 w 338138"/>
              <a:gd name="connsiteY31" fmla="*/ 275194 h 285751"/>
              <a:gd name="connsiteX32" fmla="*/ 124999 w 338138"/>
              <a:gd name="connsiteY32" fmla="*/ 264639 h 285751"/>
              <a:gd name="connsiteX33" fmla="*/ 115754 w 338138"/>
              <a:gd name="connsiteY33" fmla="*/ 254083 h 285751"/>
              <a:gd name="connsiteX34" fmla="*/ 109151 w 338138"/>
              <a:gd name="connsiteY34" fmla="*/ 256722 h 285751"/>
              <a:gd name="connsiteX35" fmla="*/ 109151 w 338138"/>
              <a:gd name="connsiteY35" fmla="*/ 235610 h 285751"/>
              <a:gd name="connsiteX36" fmla="*/ 168582 w 338138"/>
              <a:gd name="connsiteY36" fmla="*/ 235610 h 285751"/>
              <a:gd name="connsiteX37" fmla="*/ 168582 w 338138"/>
              <a:gd name="connsiteY37" fmla="*/ 110259 h 285751"/>
              <a:gd name="connsiteX38" fmla="*/ 61606 w 338138"/>
              <a:gd name="connsiteY38" fmla="*/ 110259 h 285751"/>
              <a:gd name="connsiteX39" fmla="*/ 61606 w 338138"/>
              <a:gd name="connsiteY39" fmla="*/ 126093 h 285751"/>
              <a:gd name="connsiteX40" fmla="*/ 36512 w 338138"/>
              <a:gd name="connsiteY40" fmla="*/ 126093 h 285751"/>
              <a:gd name="connsiteX41" fmla="*/ 36512 w 338138"/>
              <a:gd name="connsiteY41" fmla="*/ 99703 h 285751"/>
              <a:gd name="connsiteX42" fmla="*/ 55002 w 338138"/>
              <a:gd name="connsiteY42" fmla="*/ 82550 h 285751"/>
              <a:gd name="connsiteX43" fmla="*/ 102729 w 338138"/>
              <a:gd name="connsiteY43" fmla="*/ 0 h 285751"/>
              <a:gd name="connsiteX44" fmla="*/ 305260 w 338138"/>
              <a:gd name="connsiteY44" fmla="*/ 0 h 285751"/>
              <a:gd name="connsiteX45" fmla="*/ 338138 w 338138"/>
              <a:gd name="connsiteY45" fmla="*/ 34237 h 285751"/>
              <a:gd name="connsiteX46" fmla="*/ 338138 w 338138"/>
              <a:gd name="connsiteY46" fmla="*/ 188306 h 285751"/>
              <a:gd name="connsiteX47" fmla="*/ 305260 w 338138"/>
              <a:gd name="connsiteY47" fmla="*/ 221226 h 285751"/>
              <a:gd name="connsiteX48" fmla="*/ 234242 w 338138"/>
              <a:gd name="connsiteY48" fmla="*/ 221226 h 285751"/>
              <a:gd name="connsiteX49" fmla="*/ 234242 w 338138"/>
              <a:gd name="connsiteY49" fmla="*/ 243612 h 285751"/>
              <a:gd name="connsiteX50" fmla="*/ 265806 w 338138"/>
              <a:gd name="connsiteY50" fmla="*/ 243612 h 285751"/>
              <a:gd name="connsiteX51" fmla="*/ 277642 w 338138"/>
              <a:gd name="connsiteY51" fmla="*/ 256780 h 285751"/>
              <a:gd name="connsiteX52" fmla="*/ 277642 w 338138"/>
              <a:gd name="connsiteY52" fmla="*/ 272582 h 285751"/>
              <a:gd name="connsiteX53" fmla="*/ 265806 w 338138"/>
              <a:gd name="connsiteY53" fmla="*/ 285750 h 285751"/>
              <a:gd name="connsiteX54" fmla="*/ 205309 w 338138"/>
              <a:gd name="connsiteY54" fmla="*/ 285750 h 285751"/>
              <a:gd name="connsiteX55" fmla="*/ 210570 w 338138"/>
              <a:gd name="connsiteY55" fmla="*/ 269948 h 285751"/>
              <a:gd name="connsiteX56" fmla="*/ 210570 w 338138"/>
              <a:gd name="connsiteY56" fmla="*/ 213325 h 285751"/>
              <a:gd name="connsiteX57" fmla="*/ 210570 w 338138"/>
              <a:gd name="connsiteY57" fmla="*/ 172504 h 285751"/>
              <a:gd name="connsiteX58" fmla="*/ 296054 w 338138"/>
              <a:gd name="connsiteY58" fmla="*/ 172504 h 285751"/>
              <a:gd name="connsiteX59" fmla="*/ 309205 w 338138"/>
              <a:gd name="connsiteY59" fmla="*/ 159335 h 285751"/>
              <a:gd name="connsiteX60" fmla="*/ 309205 w 338138"/>
              <a:gd name="connsiteY60" fmla="*/ 39504 h 285751"/>
              <a:gd name="connsiteX61" fmla="*/ 296054 w 338138"/>
              <a:gd name="connsiteY61" fmla="*/ 27653 h 285751"/>
              <a:gd name="connsiteX62" fmla="*/ 110620 w 338138"/>
              <a:gd name="connsiteY62" fmla="*/ 27653 h 285751"/>
              <a:gd name="connsiteX63" fmla="*/ 98783 w 338138"/>
              <a:gd name="connsiteY63" fmla="*/ 39504 h 285751"/>
              <a:gd name="connsiteX64" fmla="*/ 98783 w 338138"/>
              <a:gd name="connsiteY64" fmla="*/ 65841 h 285751"/>
              <a:gd name="connsiteX65" fmla="*/ 69850 w 338138"/>
              <a:gd name="connsiteY65" fmla="*/ 65841 h 285751"/>
              <a:gd name="connsiteX66" fmla="*/ 69850 w 338138"/>
              <a:gd name="connsiteY66" fmla="*/ 34237 h 285751"/>
              <a:gd name="connsiteX67" fmla="*/ 102729 w 338138"/>
              <a:gd name="connsiteY67" fmla="*/ 0 h 28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38138" h="285751">
                <a:moveTo>
                  <a:pt x="46038" y="261938"/>
                </a:moveTo>
                <a:cubicBezTo>
                  <a:pt x="41654" y="261938"/>
                  <a:pt x="38100" y="265847"/>
                  <a:pt x="38100" y="270670"/>
                </a:cubicBezTo>
                <a:cubicBezTo>
                  <a:pt x="38100" y="275493"/>
                  <a:pt x="41654" y="279402"/>
                  <a:pt x="46038" y="279402"/>
                </a:cubicBezTo>
                <a:cubicBezTo>
                  <a:pt x="50422" y="279402"/>
                  <a:pt x="53976" y="275493"/>
                  <a:pt x="53976" y="270670"/>
                </a:cubicBezTo>
                <a:cubicBezTo>
                  <a:pt x="53976" y="265847"/>
                  <a:pt x="50422" y="261938"/>
                  <a:pt x="46038" y="261938"/>
                </a:cubicBezTo>
                <a:close/>
                <a:moveTo>
                  <a:pt x="288131" y="184150"/>
                </a:moveTo>
                <a:cubicBezTo>
                  <a:pt x="282432" y="184150"/>
                  <a:pt x="277812" y="188770"/>
                  <a:pt x="277812" y="194469"/>
                </a:cubicBezTo>
                <a:cubicBezTo>
                  <a:pt x="277812" y="200168"/>
                  <a:pt x="282432" y="204788"/>
                  <a:pt x="288131" y="204788"/>
                </a:cubicBezTo>
                <a:cubicBezTo>
                  <a:pt x="293830" y="204788"/>
                  <a:pt x="298450" y="200168"/>
                  <a:pt x="298450" y="194469"/>
                </a:cubicBezTo>
                <a:cubicBezTo>
                  <a:pt x="298450" y="188770"/>
                  <a:pt x="293830" y="184150"/>
                  <a:pt x="288131" y="184150"/>
                </a:cubicBezTo>
                <a:close/>
                <a:moveTo>
                  <a:pt x="19050" y="165100"/>
                </a:moveTo>
                <a:lnTo>
                  <a:pt x="19050" y="242888"/>
                </a:lnTo>
                <a:lnTo>
                  <a:pt x="73025" y="242888"/>
                </a:lnTo>
                <a:lnTo>
                  <a:pt x="73025" y="165100"/>
                </a:lnTo>
                <a:close/>
                <a:moveTo>
                  <a:pt x="12010" y="141288"/>
                </a:moveTo>
                <a:cubicBezTo>
                  <a:pt x="12010" y="141288"/>
                  <a:pt x="12010" y="141288"/>
                  <a:pt x="81400" y="141288"/>
                </a:cubicBezTo>
                <a:cubicBezTo>
                  <a:pt x="86738" y="141288"/>
                  <a:pt x="92075" y="146541"/>
                  <a:pt x="92075" y="153107"/>
                </a:cubicBezTo>
                <a:cubicBezTo>
                  <a:pt x="92075" y="153107"/>
                  <a:pt x="92075" y="153107"/>
                  <a:pt x="92075" y="273932"/>
                </a:cubicBezTo>
                <a:cubicBezTo>
                  <a:pt x="92075" y="280498"/>
                  <a:pt x="86738" y="285751"/>
                  <a:pt x="81400" y="285751"/>
                </a:cubicBezTo>
                <a:cubicBezTo>
                  <a:pt x="81400" y="285751"/>
                  <a:pt x="81400" y="285751"/>
                  <a:pt x="12010" y="285751"/>
                </a:cubicBezTo>
                <a:cubicBezTo>
                  <a:pt x="5337" y="285751"/>
                  <a:pt x="0" y="280498"/>
                  <a:pt x="0" y="273932"/>
                </a:cubicBezTo>
                <a:cubicBezTo>
                  <a:pt x="0" y="273932"/>
                  <a:pt x="0" y="273932"/>
                  <a:pt x="0" y="153107"/>
                </a:cubicBezTo>
                <a:cubicBezTo>
                  <a:pt x="0" y="146541"/>
                  <a:pt x="5337" y="141288"/>
                  <a:pt x="12010" y="141288"/>
                </a:cubicBezTo>
                <a:close/>
                <a:moveTo>
                  <a:pt x="55002" y="82550"/>
                </a:moveTo>
                <a:cubicBezTo>
                  <a:pt x="55002" y="82550"/>
                  <a:pt x="55002" y="82550"/>
                  <a:pt x="175185" y="82550"/>
                </a:cubicBezTo>
                <a:cubicBezTo>
                  <a:pt x="185751" y="82550"/>
                  <a:pt x="193675" y="90467"/>
                  <a:pt x="193675" y="99703"/>
                </a:cubicBezTo>
                <a:cubicBezTo>
                  <a:pt x="193675" y="99703"/>
                  <a:pt x="193675" y="99703"/>
                  <a:pt x="193675" y="268597"/>
                </a:cubicBezTo>
                <a:cubicBezTo>
                  <a:pt x="193675" y="277833"/>
                  <a:pt x="185751" y="285750"/>
                  <a:pt x="175185" y="285750"/>
                </a:cubicBezTo>
                <a:cubicBezTo>
                  <a:pt x="175185" y="285750"/>
                  <a:pt x="175185" y="285750"/>
                  <a:pt x="107830" y="285750"/>
                </a:cubicBezTo>
                <a:cubicBezTo>
                  <a:pt x="109151" y="283111"/>
                  <a:pt x="109151" y="280472"/>
                  <a:pt x="109151" y="276514"/>
                </a:cubicBezTo>
                <a:cubicBezTo>
                  <a:pt x="109151" y="276514"/>
                  <a:pt x="109151" y="276514"/>
                  <a:pt x="109151" y="273875"/>
                </a:cubicBezTo>
                <a:cubicBezTo>
                  <a:pt x="110471" y="273875"/>
                  <a:pt x="113113" y="275194"/>
                  <a:pt x="115754" y="275194"/>
                </a:cubicBezTo>
                <a:cubicBezTo>
                  <a:pt x="121037" y="275194"/>
                  <a:pt x="124999" y="271236"/>
                  <a:pt x="124999" y="264639"/>
                </a:cubicBezTo>
                <a:cubicBezTo>
                  <a:pt x="124999" y="259361"/>
                  <a:pt x="121037" y="254083"/>
                  <a:pt x="115754" y="254083"/>
                </a:cubicBezTo>
                <a:cubicBezTo>
                  <a:pt x="113113" y="254083"/>
                  <a:pt x="110471" y="255402"/>
                  <a:pt x="109151" y="256722"/>
                </a:cubicBezTo>
                <a:cubicBezTo>
                  <a:pt x="109151" y="256722"/>
                  <a:pt x="109151" y="256722"/>
                  <a:pt x="109151" y="235610"/>
                </a:cubicBezTo>
                <a:cubicBezTo>
                  <a:pt x="109151" y="235610"/>
                  <a:pt x="109151" y="235610"/>
                  <a:pt x="168582" y="235610"/>
                </a:cubicBezTo>
                <a:cubicBezTo>
                  <a:pt x="168582" y="235610"/>
                  <a:pt x="168582" y="235610"/>
                  <a:pt x="168582" y="110259"/>
                </a:cubicBezTo>
                <a:cubicBezTo>
                  <a:pt x="168582" y="110259"/>
                  <a:pt x="168582" y="110259"/>
                  <a:pt x="61606" y="110259"/>
                </a:cubicBezTo>
                <a:cubicBezTo>
                  <a:pt x="61606" y="110259"/>
                  <a:pt x="61606" y="110259"/>
                  <a:pt x="61606" y="126093"/>
                </a:cubicBezTo>
                <a:cubicBezTo>
                  <a:pt x="61606" y="126093"/>
                  <a:pt x="61606" y="126093"/>
                  <a:pt x="36512" y="126093"/>
                </a:cubicBezTo>
                <a:cubicBezTo>
                  <a:pt x="36512" y="126093"/>
                  <a:pt x="36512" y="126093"/>
                  <a:pt x="36512" y="99703"/>
                </a:cubicBezTo>
                <a:cubicBezTo>
                  <a:pt x="36512" y="90467"/>
                  <a:pt x="45757" y="82550"/>
                  <a:pt x="55002" y="82550"/>
                </a:cubicBezTo>
                <a:close/>
                <a:moveTo>
                  <a:pt x="102729" y="0"/>
                </a:moveTo>
                <a:cubicBezTo>
                  <a:pt x="102729" y="0"/>
                  <a:pt x="102729" y="0"/>
                  <a:pt x="305260" y="0"/>
                </a:cubicBezTo>
                <a:cubicBezTo>
                  <a:pt x="323672" y="0"/>
                  <a:pt x="338138" y="15802"/>
                  <a:pt x="338138" y="34237"/>
                </a:cubicBezTo>
                <a:cubicBezTo>
                  <a:pt x="338138" y="34237"/>
                  <a:pt x="338138" y="34237"/>
                  <a:pt x="338138" y="188306"/>
                </a:cubicBezTo>
                <a:cubicBezTo>
                  <a:pt x="338138" y="206741"/>
                  <a:pt x="323672" y="221226"/>
                  <a:pt x="305260" y="221226"/>
                </a:cubicBezTo>
                <a:cubicBezTo>
                  <a:pt x="305260" y="221226"/>
                  <a:pt x="305260" y="221226"/>
                  <a:pt x="234242" y="221226"/>
                </a:cubicBezTo>
                <a:cubicBezTo>
                  <a:pt x="234242" y="221226"/>
                  <a:pt x="234242" y="221226"/>
                  <a:pt x="234242" y="243612"/>
                </a:cubicBezTo>
                <a:cubicBezTo>
                  <a:pt x="234242" y="243612"/>
                  <a:pt x="234242" y="243612"/>
                  <a:pt x="265806" y="243612"/>
                </a:cubicBezTo>
                <a:cubicBezTo>
                  <a:pt x="272381" y="243612"/>
                  <a:pt x="277642" y="250196"/>
                  <a:pt x="277642" y="256780"/>
                </a:cubicBezTo>
                <a:cubicBezTo>
                  <a:pt x="277642" y="256780"/>
                  <a:pt x="277642" y="256780"/>
                  <a:pt x="277642" y="272582"/>
                </a:cubicBezTo>
                <a:cubicBezTo>
                  <a:pt x="277642" y="280483"/>
                  <a:pt x="272381" y="285750"/>
                  <a:pt x="265806" y="285750"/>
                </a:cubicBezTo>
                <a:cubicBezTo>
                  <a:pt x="265806" y="285750"/>
                  <a:pt x="265806" y="285750"/>
                  <a:pt x="205309" y="285750"/>
                </a:cubicBezTo>
                <a:cubicBezTo>
                  <a:pt x="207940" y="280483"/>
                  <a:pt x="209255" y="275216"/>
                  <a:pt x="210570" y="269948"/>
                </a:cubicBezTo>
                <a:cubicBezTo>
                  <a:pt x="210570" y="268632"/>
                  <a:pt x="210570" y="213325"/>
                  <a:pt x="210570" y="213325"/>
                </a:cubicBezTo>
                <a:cubicBezTo>
                  <a:pt x="210570" y="213325"/>
                  <a:pt x="210570" y="213325"/>
                  <a:pt x="210570" y="172504"/>
                </a:cubicBezTo>
                <a:cubicBezTo>
                  <a:pt x="210570" y="172504"/>
                  <a:pt x="210570" y="172504"/>
                  <a:pt x="296054" y="172504"/>
                </a:cubicBezTo>
                <a:cubicBezTo>
                  <a:pt x="303945" y="172504"/>
                  <a:pt x="309205" y="165920"/>
                  <a:pt x="309205" y="159335"/>
                </a:cubicBezTo>
                <a:cubicBezTo>
                  <a:pt x="309205" y="159335"/>
                  <a:pt x="309205" y="159335"/>
                  <a:pt x="309205" y="39504"/>
                </a:cubicBezTo>
                <a:cubicBezTo>
                  <a:pt x="309205" y="32920"/>
                  <a:pt x="303945" y="27653"/>
                  <a:pt x="296054" y="27653"/>
                </a:cubicBezTo>
                <a:cubicBezTo>
                  <a:pt x="296054" y="27653"/>
                  <a:pt x="296054" y="27653"/>
                  <a:pt x="110620" y="27653"/>
                </a:cubicBezTo>
                <a:cubicBezTo>
                  <a:pt x="104044" y="27653"/>
                  <a:pt x="98783" y="32920"/>
                  <a:pt x="98783" y="39504"/>
                </a:cubicBezTo>
                <a:cubicBezTo>
                  <a:pt x="98783" y="39504"/>
                  <a:pt x="98783" y="39504"/>
                  <a:pt x="98783" y="65841"/>
                </a:cubicBezTo>
                <a:cubicBezTo>
                  <a:pt x="98783" y="65841"/>
                  <a:pt x="98783" y="65841"/>
                  <a:pt x="69850" y="65841"/>
                </a:cubicBezTo>
                <a:cubicBezTo>
                  <a:pt x="69850" y="65841"/>
                  <a:pt x="69850" y="65841"/>
                  <a:pt x="69850" y="34237"/>
                </a:cubicBezTo>
                <a:cubicBezTo>
                  <a:pt x="69850" y="15802"/>
                  <a:pt x="84317" y="0"/>
                  <a:pt x="1027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sz="1800" dirty="0">
              <a:latin typeface="汉仪中黑S" panose="00020600040101010101" charset="-122"/>
              <a:cs typeface="汉仪中黑S" panose="00020600040101010101" charset="-122"/>
            </a:endParaRPr>
          </a:p>
        </p:txBody>
      </p:sp>
      <p:sp>
        <p:nvSpPr>
          <p:cNvPr id="5" name="明月设计11"/>
          <p:cNvSpPr>
            <a:spLocks noChangeAspect="1"/>
          </p:cNvSpPr>
          <p:nvPr/>
        </p:nvSpPr>
        <p:spPr bwMode="auto">
          <a:xfrm flipH="1">
            <a:off x="4730750" y="4447540"/>
            <a:ext cx="271145" cy="307340"/>
          </a:xfrm>
          <a:custGeom>
            <a:avLst/>
            <a:gdLst>
              <a:gd name="connsiteX0" fmla="*/ 85348 w 296863"/>
              <a:gd name="connsiteY0" fmla="*/ 236537 h 336550"/>
              <a:gd name="connsiteX1" fmla="*/ 211516 w 296863"/>
              <a:gd name="connsiteY1" fmla="*/ 236537 h 336550"/>
              <a:gd name="connsiteX2" fmla="*/ 228601 w 296863"/>
              <a:gd name="connsiteY2" fmla="*/ 253206 h 336550"/>
              <a:gd name="connsiteX3" fmla="*/ 211516 w 296863"/>
              <a:gd name="connsiteY3" fmla="*/ 269875 h 336550"/>
              <a:gd name="connsiteX4" fmla="*/ 85348 w 296863"/>
              <a:gd name="connsiteY4" fmla="*/ 269875 h 336550"/>
              <a:gd name="connsiteX5" fmla="*/ 68263 w 296863"/>
              <a:gd name="connsiteY5" fmla="*/ 253206 h 336550"/>
              <a:gd name="connsiteX6" fmla="*/ 85348 w 296863"/>
              <a:gd name="connsiteY6" fmla="*/ 236537 h 336550"/>
              <a:gd name="connsiteX7" fmla="*/ 85348 w 296863"/>
              <a:gd name="connsiteY7" fmla="*/ 173037 h 336550"/>
              <a:gd name="connsiteX8" fmla="*/ 211516 w 296863"/>
              <a:gd name="connsiteY8" fmla="*/ 173037 h 336550"/>
              <a:gd name="connsiteX9" fmla="*/ 228601 w 296863"/>
              <a:gd name="connsiteY9" fmla="*/ 190373 h 336550"/>
              <a:gd name="connsiteX10" fmla="*/ 211516 w 296863"/>
              <a:gd name="connsiteY10" fmla="*/ 206375 h 336550"/>
              <a:gd name="connsiteX11" fmla="*/ 85348 w 296863"/>
              <a:gd name="connsiteY11" fmla="*/ 206375 h 336550"/>
              <a:gd name="connsiteX12" fmla="*/ 68263 w 296863"/>
              <a:gd name="connsiteY12" fmla="*/ 190373 h 336550"/>
              <a:gd name="connsiteX13" fmla="*/ 85348 w 296863"/>
              <a:gd name="connsiteY13" fmla="*/ 173037 h 336550"/>
              <a:gd name="connsiteX14" fmla="*/ 164614 w 296863"/>
              <a:gd name="connsiteY14" fmla="*/ 115887 h 336550"/>
              <a:gd name="connsiteX15" fmla="*/ 211625 w 296863"/>
              <a:gd name="connsiteY15" fmla="*/ 115887 h 336550"/>
              <a:gd name="connsiteX16" fmla="*/ 228601 w 296863"/>
              <a:gd name="connsiteY16" fmla="*/ 133349 h 336550"/>
              <a:gd name="connsiteX17" fmla="*/ 211625 w 296863"/>
              <a:gd name="connsiteY17" fmla="*/ 150812 h 336550"/>
              <a:gd name="connsiteX18" fmla="*/ 164614 w 296863"/>
              <a:gd name="connsiteY18" fmla="*/ 150812 h 336550"/>
              <a:gd name="connsiteX19" fmla="*/ 147638 w 296863"/>
              <a:gd name="connsiteY19" fmla="*/ 133349 h 336550"/>
              <a:gd name="connsiteX20" fmla="*/ 164614 w 296863"/>
              <a:gd name="connsiteY20" fmla="*/ 115887 h 336550"/>
              <a:gd name="connsiteX21" fmla="*/ 164614 w 296863"/>
              <a:gd name="connsiteY21" fmla="*/ 61912 h 336550"/>
              <a:gd name="connsiteX22" fmla="*/ 211625 w 296863"/>
              <a:gd name="connsiteY22" fmla="*/ 61912 h 336550"/>
              <a:gd name="connsiteX23" fmla="*/ 228601 w 296863"/>
              <a:gd name="connsiteY23" fmla="*/ 77152 h 336550"/>
              <a:gd name="connsiteX24" fmla="*/ 211625 w 296863"/>
              <a:gd name="connsiteY24" fmla="*/ 93662 h 336550"/>
              <a:gd name="connsiteX25" fmla="*/ 164614 w 296863"/>
              <a:gd name="connsiteY25" fmla="*/ 93662 h 336550"/>
              <a:gd name="connsiteX26" fmla="*/ 147638 w 296863"/>
              <a:gd name="connsiteY26" fmla="*/ 77152 h 336550"/>
              <a:gd name="connsiteX27" fmla="*/ 164614 w 296863"/>
              <a:gd name="connsiteY27" fmla="*/ 61912 h 336550"/>
              <a:gd name="connsiteX28" fmla="*/ 127397 w 296863"/>
              <a:gd name="connsiteY28" fmla="*/ 22225 h 336550"/>
              <a:gd name="connsiteX29" fmla="*/ 127397 w 296863"/>
              <a:gd name="connsiteY29" fmla="*/ 110381 h 336550"/>
              <a:gd name="connsiteX30" fmla="*/ 111621 w 296863"/>
              <a:gd name="connsiteY30" fmla="*/ 124854 h 336550"/>
              <a:gd name="connsiteX31" fmla="*/ 22225 w 296863"/>
              <a:gd name="connsiteY31" fmla="*/ 124854 h 336550"/>
              <a:gd name="connsiteX32" fmla="*/ 22225 w 296863"/>
              <a:gd name="connsiteY32" fmla="*/ 305115 h 336550"/>
              <a:gd name="connsiteX33" fmla="*/ 31427 w 296863"/>
              <a:gd name="connsiteY33" fmla="*/ 314325 h 336550"/>
              <a:gd name="connsiteX34" fmla="*/ 265436 w 296863"/>
              <a:gd name="connsiteY34" fmla="*/ 314325 h 336550"/>
              <a:gd name="connsiteX35" fmla="*/ 274638 w 296863"/>
              <a:gd name="connsiteY35" fmla="*/ 305115 h 336550"/>
              <a:gd name="connsiteX36" fmla="*/ 274638 w 296863"/>
              <a:gd name="connsiteY36" fmla="*/ 31435 h 336550"/>
              <a:gd name="connsiteX37" fmla="*/ 265436 w 296863"/>
              <a:gd name="connsiteY37" fmla="*/ 22225 h 336550"/>
              <a:gd name="connsiteX38" fmla="*/ 127397 w 296863"/>
              <a:gd name="connsiteY38" fmla="*/ 22225 h 336550"/>
              <a:gd name="connsiteX39" fmla="*/ 118220 w 296863"/>
              <a:gd name="connsiteY39" fmla="*/ 0 h 336550"/>
              <a:gd name="connsiteX40" fmla="*/ 265338 w 296863"/>
              <a:gd name="connsiteY40" fmla="*/ 0 h 336550"/>
              <a:gd name="connsiteX41" fmla="*/ 296863 w 296863"/>
              <a:gd name="connsiteY41" fmla="*/ 31551 h 336550"/>
              <a:gd name="connsiteX42" fmla="*/ 296863 w 296863"/>
              <a:gd name="connsiteY42" fmla="*/ 304999 h 336550"/>
              <a:gd name="connsiteX43" fmla="*/ 265338 w 296863"/>
              <a:gd name="connsiteY43" fmla="*/ 336550 h 336550"/>
              <a:gd name="connsiteX44" fmla="*/ 31525 w 296863"/>
              <a:gd name="connsiteY44" fmla="*/ 336550 h 336550"/>
              <a:gd name="connsiteX45" fmla="*/ 0 w 296863"/>
              <a:gd name="connsiteY45" fmla="*/ 304999 h 336550"/>
              <a:gd name="connsiteX46" fmla="*/ 0 w 296863"/>
              <a:gd name="connsiteY46" fmla="*/ 119633 h 336550"/>
              <a:gd name="connsiteX47" fmla="*/ 9195 w 296863"/>
              <a:gd name="connsiteY47" fmla="*/ 97284 h 336550"/>
              <a:gd name="connsiteX48" fmla="*/ 95889 w 296863"/>
              <a:gd name="connsiteY48" fmla="*/ 9202 h 336550"/>
              <a:gd name="connsiteX49" fmla="*/ 118220 w 296863"/>
              <a:gd name="connsiteY49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63" h="336550">
                <a:moveTo>
                  <a:pt x="85348" y="236537"/>
                </a:moveTo>
                <a:cubicBezTo>
                  <a:pt x="85348" y="236537"/>
                  <a:pt x="85348" y="236537"/>
                  <a:pt x="211516" y="236537"/>
                </a:cubicBezTo>
                <a:cubicBezTo>
                  <a:pt x="220716" y="236537"/>
                  <a:pt x="228601" y="244231"/>
                  <a:pt x="228601" y="253206"/>
                </a:cubicBezTo>
                <a:cubicBezTo>
                  <a:pt x="228601" y="262182"/>
                  <a:pt x="220716" y="269875"/>
                  <a:pt x="211516" y="269875"/>
                </a:cubicBezTo>
                <a:cubicBezTo>
                  <a:pt x="211516" y="269875"/>
                  <a:pt x="211516" y="269875"/>
                  <a:pt x="85348" y="269875"/>
                </a:cubicBezTo>
                <a:cubicBezTo>
                  <a:pt x="76149" y="269875"/>
                  <a:pt x="68263" y="262182"/>
                  <a:pt x="68263" y="253206"/>
                </a:cubicBezTo>
                <a:cubicBezTo>
                  <a:pt x="68263" y="244231"/>
                  <a:pt x="76149" y="236537"/>
                  <a:pt x="85348" y="236537"/>
                </a:cubicBezTo>
                <a:close/>
                <a:moveTo>
                  <a:pt x="85348" y="173037"/>
                </a:moveTo>
                <a:cubicBezTo>
                  <a:pt x="85348" y="173037"/>
                  <a:pt x="85348" y="173037"/>
                  <a:pt x="211516" y="173037"/>
                </a:cubicBezTo>
                <a:cubicBezTo>
                  <a:pt x="220716" y="173037"/>
                  <a:pt x="228601" y="181038"/>
                  <a:pt x="228601" y="190373"/>
                </a:cubicBezTo>
                <a:cubicBezTo>
                  <a:pt x="228601" y="199707"/>
                  <a:pt x="220716" y="206375"/>
                  <a:pt x="211516" y="206375"/>
                </a:cubicBezTo>
                <a:cubicBezTo>
                  <a:pt x="211516" y="206375"/>
                  <a:pt x="211516" y="206375"/>
                  <a:pt x="85348" y="206375"/>
                </a:cubicBezTo>
                <a:cubicBezTo>
                  <a:pt x="76149" y="206375"/>
                  <a:pt x="68263" y="199707"/>
                  <a:pt x="68263" y="190373"/>
                </a:cubicBezTo>
                <a:cubicBezTo>
                  <a:pt x="68263" y="181038"/>
                  <a:pt x="76149" y="173037"/>
                  <a:pt x="85348" y="173037"/>
                </a:cubicBezTo>
                <a:close/>
                <a:moveTo>
                  <a:pt x="164614" y="115887"/>
                </a:moveTo>
                <a:cubicBezTo>
                  <a:pt x="164614" y="115887"/>
                  <a:pt x="164614" y="115887"/>
                  <a:pt x="211625" y="115887"/>
                </a:cubicBezTo>
                <a:cubicBezTo>
                  <a:pt x="220766" y="115887"/>
                  <a:pt x="228601" y="123946"/>
                  <a:pt x="228601" y="133349"/>
                </a:cubicBezTo>
                <a:cubicBezTo>
                  <a:pt x="228601" y="142752"/>
                  <a:pt x="220766" y="150812"/>
                  <a:pt x="211625" y="150812"/>
                </a:cubicBezTo>
                <a:cubicBezTo>
                  <a:pt x="211625" y="150812"/>
                  <a:pt x="211625" y="150812"/>
                  <a:pt x="164614" y="150812"/>
                </a:cubicBezTo>
                <a:cubicBezTo>
                  <a:pt x="155473" y="150812"/>
                  <a:pt x="147638" y="142752"/>
                  <a:pt x="147638" y="133349"/>
                </a:cubicBezTo>
                <a:cubicBezTo>
                  <a:pt x="147638" y="123946"/>
                  <a:pt x="155473" y="115887"/>
                  <a:pt x="164614" y="115887"/>
                </a:cubicBezTo>
                <a:close/>
                <a:moveTo>
                  <a:pt x="164614" y="61912"/>
                </a:moveTo>
                <a:cubicBezTo>
                  <a:pt x="164614" y="61912"/>
                  <a:pt x="164614" y="61912"/>
                  <a:pt x="211625" y="61912"/>
                </a:cubicBezTo>
                <a:cubicBezTo>
                  <a:pt x="220766" y="61912"/>
                  <a:pt x="228601" y="68262"/>
                  <a:pt x="228601" y="77152"/>
                </a:cubicBezTo>
                <a:cubicBezTo>
                  <a:pt x="228601" y="86042"/>
                  <a:pt x="220766" y="93662"/>
                  <a:pt x="211625" y="93662"/>
                </a:cubicBezTo>
                <a:cubicBezTo>
                  <a:pt x="211625" y="93662"/>
                  <a:pt x="211625" y="93662"/>
                  <a:pt x="164614" y="93662"/>
                </a:cubicBezTo>
                <a:cubicBezTo>
                  <a:pt x="155473" y="93662"/>
                  <a:pt x="147638" y="86042"/>
                  <a:pt x="147638" y="77152"/>
                </a:cubicBezTo>
                <a:cubicBezTo>
                  <a:pt x="147638" y="68262"/>
                  <a:pt x="155473" y="61912"/>
                  <a:pt x="164614" y="61912"/>
                </a:cubicBezTo>
                <a:close/>
                <a:moveTo>
                  <a:pt x="127397" y="22225"/>
                </a:moveTo>
                <a:cubicBezTo>
                  <a:pt x="127397" y="22225"/>
                  <a:pt x="127397" y="22225"/>
                  <a:pt x="127397" y="110381"/>
                </a:cubicBezTo>
                <a:cubicBezTo>
                  <a:pt x="127397" y="118276"/>
                  <a:pt x="119509" y="124854"/>
                  <a:pt x="111621" y="124854"/>
                </a:cubicBezTo>
                <a:cubicBezTo>
                  <a:pt x="111621" y="124854"/>
                  <a:pt x="111621" y="124854"/>
                  <a:pt x="22225" y="124854"/>
                </a:cubicBezTo>
                <a:cubicBezTo>
                  <a:pt x="22225" y="124854"/>
                  <a:pt x="22225" y="124854"/>
                  <a:pt x="22225" y="305115"/>
                </a:cubicBezTo>
                <a:cubicBezTo>
                  <a:pt x="22225" y="310378"/>
                  <a:pt x="26169" y="314325"/>
                  <a:pt x="31427" y="314325"/>
                </a:cubicBezTo>
                <a:cubicBezTo>
                  <a:pt x="31427" y="314325"/>
                  <a:pt x="31427" y="314325"/>
                  <a:pt x="265436" y="314325"/>
                </a:cubicBezTo>
                <a:cubicBezTo>
                  <a:pt x="270694" y="314325"/>
                  <a:pt x="274638" y="310378"/>
                  <a:pt x="274638" y="305115"/>
                </a:cubicBezTo>
                <a:lnTo>
                  <a:pt x="274638" y="31435"/>
                </a:lnTo>
                <a:cubicBezTo>
                  <a:pt x="274638" y="26172"/>
                  <a:pt x="270694" y="22225"/>
                  <a:pt x="265436" y="22225"/>
                </a:cubicBezTo>
                <a:cubicBezTo>
                  <a:pt x="265436" y="22225"/>
                  <a:pt x="265436" y="22225"/>
                  <a:pt x="127397" y="22225"/>
                </a:cubicBezTo>
                <a:close/>
                <a:moveTo>
                  <a:pt x="118220" y="0"/>
                </a:moveTo>
                <a:cubicBezTo>
                  <a:pt x="118220" y="0"/>
                  <a:pt x="118220" y="0"/>
                  <a:pt x="265338" y="0"/>
                </a:cubicBezTo>
                <a:cubicBezTo>
                  <a:pt x="282414" y="0"/>
                  <a:pt x="296863" y="14461"/>
                  <a:pt x="296863" y="31551"/>
                </a:cubicBezTo>
                <a:cubicBezTo>
                  <a:pt x="296863" y="31551"/>
                  <a:pt x="296863" y="31551"/>
                  <a:pt x="296863" y="304999"/>
                </a:cubicBezTo>
                <a:cubicBezTo>
                  <a:pt x="296863" y="322089"/>
                  <a:pt x="282414" y="336550"/>
                  <a:pt x="265338" y="336550"/>
                </a:cubicBezTo>
                <a:cubicBezTo>
                  <a:pt x="265338" y="336550"/>
                  <a:pt x="265338" y="336550"/>
                  <a:pt x="31525" y="336550"/>
                </a:cubicBezTo>
                <a:cubicBezTo>
                  <a:pt x="14449" y="336550"/>
                  <a:pt x="0" y="322089"/>
                  <a:pt x="0" y="304999"/>
                </a:cubicBezTo>
                <a:cubicBezTo>
                  <a:pt x="0" y="304999"/>
                  <a:pt x="0" y="304999"/>
                  <a:pt x="0" y="119633"/>
                </a:cubicBezTo>
                <a:cubicBezTo>
                  <a:pt x="0" y="110430"/>
                  <a:pt x="3941" y="102542"/>
                  <a:pt x="9195" y="97284"/>
                </a:cubicBezTo>
                <a:cubicBezTo>
                  <a:pt x="9195" y="97284"/>
                  <a:pt x="9195" y="97284"/>
                  <a:pt x="95889" y="9202"/>
                </a:cubicBezTo>
                <a:cubicBezTo>
                  <a:pt x="102457" y="3944"/>
                  <a:pt x="110339" y="0"/>
                  <a:pt x="118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sz="1800" dirty="0">
              <a:latin typeface="汉仪中黑S" panose="00020600040101010101" charset="-122"/>
              <a:cs typeface="汉仪中黑S" panose="00020600040101010101" charset="-122"/>
            </a:endParaRPr>
          </a:p>
        </p:txBody>
      </p:sp>
      <p:sp>
        <p:nvSpPr>
          <p:cNvPr id="15" name="明月设计12"/>
          <p:cNvSpPr/>
          <p:nvPr/>
        </p:nvSpPr>
        <p:spPr bwMode="auto">
          <a:xfrm flipH="1">
            <a:off x="5825490" y="3335020"/>
            <a:ext cx="360680" cy="304800"/>
          </a:xfrm>
          <a:custGeom>
            <a:avLst/>
            <a:gdLst>
              <a:gd name="connsiteX0" fmla="*/ 46038 w 338138"/>
              <a:gd name="connsiteY0" fmla="*/ 261938 h 285751"/>
              <a:gd name="connsiteX1" fmla="*/ 38100 w 338138"/>
              <a:gd name="connsiteY1" fmla="*/ 270670 h 285751"/>
              <a:gd name="connsiteX2" fmla="*/ 46038 w 338138"/>
              <a:gd name="connsiteY2" fmla="*/ 279402 h 285751"/>
              <a:gd name="connsiteX3" fmla="*/ 53976 w 338138"/>
              <a:gd name="connsiteY3" fmla="*/ 270670 h 285751"/>
              <a:gd name="connsiteX4" fmla="*/ 46038 w 338138"/>
              <a:gd name="connsiteY4" fmla="*/ 261938 h 285751"/>
              <a:gd name="connsiteX5" fmla="*/ 288131 w 338138"/>
              <a:gd name="connsiteY5" fmla="*/ 184150 h 285751"/>
              <a:gd name="connsiteX6" fmla="*/ 277812 w 338138"/>
              <a:gd name="connsiteY6" fmla="*/ 194469 h 285751"/>
              <a:gd name="connsiteX7" fmla="*/ 288131 w 338138"/>
              <a:gd name="connsiteY7" fmla="*/ 204788 h 285751"/>
              <a:gd name="connsiteX8" fmla="*/ 298450 w 338138"/>
              <a:gd name="connsiteY8" fmla="*/ 194469 h 285751"/>
              <a:gd name="connsiteX9" fmla="*/ 288131 w 338138"/>
              <a:gd name="connsiteY9" fmla="*/ 184150 h 285751"/>
              <a:gd name="connsiteX10" fmla="*/ 19050 w 338138"/>
              <a:gd name="connsiteY10" fmla="*/ 165100 h 285751"/>
              <a:gd name="connsiteX11" fmla="*/ 19050 w 338138"/>
              <a:gd name="connsiteY11" fmla="*/ 242888 h 285751"/>
              <a:gd name="connsiteX12" fmla="*/ 73025 w 338138"/>
              <a:gd name="connsiteY12" fmla="*/ 242888 h 285751"/>
              <a:gd name="connsiteX13" fmla="*/ 73025 w 338138"/>
              <a:gd name="connsiteY13" fmla="*/ 165100 h 285751"/>
              <a:gd name="connsiteX14" fmla="*/ 12010 w 338138"/>
              <a:gd name="connsiteY14" fmla="*/ 141288 h 285751"/>
              <a:gd name="connsiteX15" fmla="*/ 81400 w 338138"/>
              <a:gd name="connsiteY15" fmla="*/ 141288 h 285751"/>
              <a:gd name="connsiteX16" fmla="*/ 92075 w 338138"/>
              <a:gd name="connsiteY16" fmla="*/ 153107 h 285751"/>
              <a:gd name="connsiteX17" fmla="*/ 92075 w 338138"/>
              <a:gd name="connsiteY17" fmla="*/ 273932 h 285751"/>
              <a:gd name="connsiteX18" fmla="*/ 81400 w 338138"/>
              <a:gd name="connsiteY18" fmla="*/ 285751 h 285751"/>
              <a:gd name="connsiteX19" fmla="*/ 12010 w 338138"/>
              <a:gd name="connsiteY19" fmla="*/ 285751 h 285751"/>
              <a:gd name="connsiteX20" fmla="*/ 0 w 338138"/>
              <a:gd name="connsiteY20" fmla="*/ 273932 h 285751"/>
              <a:gd name="connsiteX21" fmla="*/ 0 w 338138"/>
              <a:gd name="connsiteY21" fmla="*/ 153107 h 285751"/>
              <a:gd name="connsiteX22" fmla="*/ 12010 w 338138"/>
              <a:gd name="connsiteY22" fmla="*/ 141288 h 285751"/>
              <a:gd name="connsiteX23" fmla="*/ 55002 w 338138"/>
              <a:gd name="connsiteY23" fmla="*/ 82550 h 285751"/>
              <a:gd name="connsiteX24" fmla="*/ 175185 w 338138"/>
              <a:gd name="connsiteY24" fmla="*/ 82550 h 285751"/>
              <a:gd name="connsiteX25" fmla="*/ 193675 w 338138"/>
              <a:gd name="connsiteY25" fmla="*/ 99703 h 285751"/>
              <a:gd name="connsiteX26" fmla="*/ 193675 w 338138"/>
              <a:gd name="connsiteY26" fmla="*/ 268597 h 285751"/>
              <a:gd name="connsiteX27" fmla="*/ 175185 w 338138"/>
              <a:gd name="connsiteY27" fmla="*/ 285750 h 285751"/>
              <a:gd name="connsiteX28" fmla="*/ 107830 w 338138"/>
              <a:gd name="connsiteY28" fmla="*/ 285750 h 285751"/>
              <a:gd name="connsiteX29" fmla="*/ 109151 w 338138"/>
              <a:gd name="connsiteY29" fmla="*/ 276514 h 285751"/>
              <a:gd name="connsiteX30" fmla="*/ 109151 w 338138"/>
              <a:gd name="connsiteY30" fmla="*/ 273875 h 285751"/>
              <a:gd name="connsiteX31" fmla="*/ 115754 w 338138"/>
              <a:gd name="connsiteY31" fmla="*/ 275194 h 285751"/>
              <a:gd name="connsiteX32" fmla="*/ 124999 w 338138"/>
              <a:gd name="connsiteY32" fmla="*/ 264639 h 285751"/>
              <a:gd name="connsiteX33" fmla="*/ 115754 w 338138"/>
              <a:gd name="connsiteY33" fmla="*/ 254083 h 285751"/>
              <a:gd name="connsiteX34" fmla="*/ 109151 w 338138"/>
              <a:gd name="connsiteY34" fmla="*/ 256722 h 285751"/>
              <a:gd name="connsiteX35" fmla="*/ 109151 w 338138"/>
              <a:gd name="connsiteY35" fmla="*/ 235610 h 285751"/>
              <a:gd name="connsiteX36" fmla="*/ 168582 w 338138"/>
              <a:gd name="connsiteY36" fmla="*/ 235610 h 285751"/>
              <a:gd name="connsiteX37" fmla="*/ 168582 w 338138"/>
              <a:gd name="connsiteY37" fmla="*/ 110259 h 285751"/>
              <a:gd name="connsiteX38" fmla="*/ 61606 w 338138"/>
              <a:gd name="connsiteY38" fmla="*/ 110259 h 285751"/>
              <a:gd name="connsiteX39" fmla="*/ 61606 w 338138"/>
              <a:gd name="connsiteY39" fmla="*/ 126093 h 285751"/>
              <a:gd name="connsiteX40" fmla="*/ 36512 w 338138"/>
              <a:gd name="connsiteY40" fmla="*/ 126093 h 285751"/>
              <a:gd name="connsiteX41" fmla="*/ 36512 w 338138"/>
              <a:gd name="connsiteY41" fmla="*/ 99703 h 285751"/>
              <a:gd name="connsiteX42" fmla="*/ 55002 w 338138"/>
              <a:gd name="connsiteY42" fmla="*/ 82550 h 285751"/>
              <a:gd name="connsiteX43" fmla="*/ 102729 w 338138"/>
              <a:gd name="connsiteY43" fmla="*/ 0 h 285751"/>
              <a:gd name="connsiteX44" fmla="*/ 305260 w 338138"/>
              <a:gd name="connsiteY44" fmla="*/ 0 h 285751"/>
              <a:gd name="connsiteX45" fmla="*/ 338138 w 338138"/>
              <a:gd name="connsiteY45" fmla="*/ 34237 h 285751"/>
              <a:gd name="connsiteX46" fmla="*/ 338138 w 338138"/>
              <a:gd name="connsiteY46" fmla="*/ 188306 h 285751"/>
              <a:gd name="connsiteX47" fmla="*/ 305260 w 338138"/>
              <a:gd name="connsiteY47" fmla="*/ 221226 h 285751"/>
              <a:gd name="connsiteX48" fmla="*/ 234242 w 338138"/>
              <a:gd name="connsiteY48" fmla="*/ 221226 h 285751"/>
              <a:gd name="connsiteX49" fmla="*/ 234242 w 338138"/>
              <a:gd name="connsiteY49" fmla="*/ 243612 h 285751"/>
              <a:gd name="connsiteX50" fmla="*/ 265806 w 338138"/>
              <a:gd name="connsiteY50" fmla="*/ 243612 h 285751"/>
              <a:gd name="connsiteX51" fmla="*/ 277642 w 338138"/>
              <a:gd name="connsiteY51" fmla="*/ 256780 h 285751"/>
              <a:gd name="connsiteX52" fmla="*/ 277642 w 338138"/>
              <a:gd name="connsiteY52" fmla="*/ 272582 h 285751"/>
              <a:gd name="connsiteX53" fmla="*/ 265806 w 338138"/>
              <a:gd name="connsiteY53" fmla="*/ 285750 h 285751"/>
              <a:gd name="connsiteX54" fmla="*/ 205309 w 338138"/>
              <a:gd name="connsiteY54" fmla="*/ 285750 h 285751"/>
              <a:gd name="connsiteX55" fmla="*/ 210570 w 338138"/>
              <a:gd name="connsiteY55" fmla="*/ 269948 h 285751"/>
              <a:gd name="connsiteX56" fmla="*/ 210570 w 338138"/>
              <a:gd name="connsiteY56" fmla="*/ 213325 h 285751"/>
              <a:gd name="connsiteX57" fmla="*/ 210570 w 338138"/>
              <a:gd name="connsiteY57" fmla="*/ 172504 h 285751"/>
              <a:gd name="connsiteX58" fmla="*/ 296054 w 338138"/>
              <a:gd name="connsiteY58" fmla="*/ 172504 h 285751"/>
              <a:gd name="connsiteX59" fmla="*/ 309205 w 338138"/>
              <a:gd name="connsiteY59" fmla="*/ 159335 h 285751"/>
              <a:gd name="connsiteX60" fmla="*/ 309205 w 338138"/>
              <a:gd name="connsiteY60" fmla="*/ 39504 h 285751"/>
              <a:gd name="connsiteX61" fmla="*/ 296054 w 338138"/>
              <a:gd name="connsiteY61" fmla="*/ 27653 h 285751"/>
              <a:gd name="connsiteX62" fmla="*/ 110620 w 338138"/>
              <a:gd name="connsiteY62" fmla="*/ 27653 h 285751"/>
              <a:gd name="connsiteX63" fmla="*/ 98783 w 338138"/>
              <a:gd name="connsiteY63" fmla="*/ 39504 h 285751"/>
              <a:gd name="connsiteX64" fmla="*/ 98783 w 338138"/>
              <a:gd name="connsiteY64" fmla="*/ 65841 h 285751"/>
              <a:gd name="connsiteX65" fmla="*/ 69850 w 338138"/>
              <a:gd name="connsiteY65" fmla="*/ 65841 h 285751"/>
              <a:gd name="connsiteX66" fmla="*/ 69850 w 338138"/>
              <a:gd name="connsiteY66" fmla="*/ 34237 h 285751"/>
              <a:gd name="connsiteX67" fmla="*/ 102729 w 338138"/>
              <a:gd name="connsiteY67" fmla="*/ 0 h 28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38138" h="285751">
                <a:moveTo>
                  <a:pt x="46038" y="261938"/>
                </a:moveTo>
                <a:cubicBezTo>
                  <a:pt x="41654" y="261938"/>
                  <a:pt x="38100" y="265847"/>
                  <a:pt x="38100" y="270670"/>
                </a:cubicBezTo>
                <a:cubicBezTo>
                  <a:pt x="38100" y="275493"/>
                  <a:pt x="41654" y="279402"/>
                  <a:pt x="46038" y="279402"/>
                </a:cubicBezTo>
                <a:cubicBezTo>
                  <a:pt x="50422" y="279402"/>
                  <a:pt x="53976" y="275493"/>
                  <a:pt x="53976" y="270670"/>
                </a:cubicBezTo>
                <a:cubicBezTo>
                  <a:pt x="53976" y="265847"/>
                  <a:pt x="50422" y="261938"/>
                  <a:pt x="46038" y="261938"/>
                </a:cubicBezTo>
                <a:close/>
                <a:moveTo>
                  <a:pt x="288131" y="184150"/>
                </a:moveTo>
                <a:cubicBezTo>
                  <a:pt x="282432" y="184150"/>
                  <a:pt x="277812" y="188770"/>
                  <a:pt x="277812" y="194469"/>
                </a:cubicBezTo>
                <a:cubicBezTo>
                  <a:pt x="277812" y="200168"/>
                  <a:pt x="282432" y="204788"/>
                  <a:pt x="288131" y="204788"/>
                </a:cubicBezTo>
                <a:cubicBezTo>
                  <a:pt x="293830" y="204788"/>
                  <a:pt x="298450" y="200168"/>
                  <a:pt x="298450" y="194469"/>
                </a:cubicBezTo>
                <a:cubicBezTo>
                  <a:pt x="298450" y="188770"/>
                  <a:pt x="293830" y="184150"/>
                  <a:pt x="288131" y="184150"/>
                </a:cubicBezTo>
                <a:close/>
                <a:moveTo>
                  <a:pt x="19050" y="165100"/>
                </a:moveTo>
                <a:lnTo>
                  <a:pt x="19050" y="242888"/>
                </a:lnTo>
                <a:lnTo>
                  <a:pt x="73025" y="242888"/>
                </a:lnTo>
                <a:lnTo>
                  <a:pt x="73025" y="165100"/>
                </a:lnTo>
                <a:close/>
                <a:moveTo>
                  <a:pt x="12010" y="141288"/>
                </a:moveTo>
                <a:cubicBezTo>
                  <a:pt x="12010" y="141288"/>
                  <a:pt x="12010" y="141288"/>
                  <a:pt x="81400" y="141288"/>
                </a:cubicBezTo>
                <a:cubicBezTo>
                  <a:pt x="86738" y="141288"/>
                  <a:pt x="92075" y="146541"/>
                  <a:pt x="92075" y="153107"/>
                </a:cubicBezTo>
                <a:cubicBezTo>
                  <a:pt x="92075" y="153107"/>
                  <a:pt x="92075" y="153107"/>
                  <a:pt x="92075" y="273932"/>
                </a:cubicBezTo>
                <a:cubicBezTo>
                  <a:pt x="92075" y="280498"/>
                  <a:pt x="86738" y="285751"/>
                  <a:pt x="81400" y="285751"/>
                </a:cubicBezTo>
                <a:cubicBezTo>
                  <a:pt x="81400" y="285751"/>
                  <a:pt x="81400" y="285751"/>
                  <a:pt x="12010" y="285751"/>
                </a:cubicBezTo>
                <a:cubicBezTo>
                  <a:pt x="5337" y="285751"/>
                  <a:pt x="0" y="280498"/>
                  <a:pt x="0" y="273932"/>
                </a:cubicBezTo>
                <a:cubicBezTo>
                  <a:pt x="0" y="273932"/>
                  <a:pt x="0" y="273932"/>
                  <a:pt x="0" y="153107"/>
                </a:cubicBezTo>
                <a:cubicBezTo>
                  <a:pt x="0" y="146541"/>
                  <a:pt x="5337" y="141288"/>
                  <a:pt x="12010" y="141288"/>
                </a:cubicBezTo>
                <a:close/>
                <a:moveTo>
                  <a:pt x="55002" y="82550"/>
                </a:moveTo>
                <a:cubicBezTo>
                  <a:pt x="55002" y="82550"/>
                  <a:pt x="55002" y="82550"/>
                  <a:pt x="175185" y="82550"/>
                </a:cubicBezTo>
                <a:cubicBezTo>
                  <a:pt x="185751" y="82550"/>
                  <a:pt x="193675" y="90467"/>
                  <a:pt x="193675" y="99703"/>
                </a:cubicBezTo>
                <a:cubicBezTo>
                  <a:pt x="193675" y="99703"/>
                  <a:pt x="193675" y="99703"/>
                  <a:pt x="193675" y="268597"/>
                </a:cubicBezTo>
                <a:cubicBezTo>
                  <a:pt x="193675" y="277833"/>
                  <a:pt x="185751" y="285750"/>
                  <a:pt x="175185" y="285750"/>
                </a:cubicBezTo>
                <a:cubicBezTo>
                  <a:pt x="175185" y="285750"/>
                  <a:pt x="175185" y="285750"/>
                  <a:pt x="107830" y="285750"/>
                </a:cubicBezTo>
                <a:cubicBezTo>
                  <a:pt x="109151" y="283111"/>
                  <a:pt x="109151" y="280472"/>
                  <a:pt x="109151" y="276514"/>
                </a:cubicBezTo>
                <a:cubicBezTo>
                  <a:pt x="109151" y="276514"/>
                  <a:pt x="109151" y="276514"/>
                  <a:pt x="109151" y="273875"/>
                </a:cubicBezTo>
                <a:cubicBezTo>
                  <a:pt x="110471" y="273875"/>
                  <a:pt x="113113" y="275194"/>
                  <a:pt x="115754" y="275194"/>
                </a:cubicBezTo>
                <a:cubicBezTo>
                  <a:pt x="121037" y="275194"/>
                  <a:pt x="124999" y="271236"/>
                  <a:pt x="124999" y="264639"/>
                </a:cubicBezTo>
                <a:cubicBezTo>
                  <a:pt x="124999" y="259361"/>
                  <a:pt x="121037" y="254083"/>
                  <a:pt x="115754" y="254083"/>
                </a:cubicBezTo>
                <a:cubicBezTo>
                  <a:pt x="113113" y="254083"/>
                  <a:pt x="110471" y="255402"/>
                  <a:pt x="109151" y="256722"/>
                </a:cubicBezTo>
                <a:cubicBezTo>
                  <a:pt x="109151" y="256722"/>
                  <a:pt x="109151" y="256722"/>
                  <a:pt x="109151" y="235610"/>
                </a:cubicBezTo>
                <a:cubicBezTo>
                  <a:pt x="109151" y="235610"/>
                  <a:pt x="109151" y="235610"/>
                  <a:pt x="168582" y="235610"/>
                </a:cubicBezTo>
                <a:cubicBezTo>
                  <a:pt x="168582" y="235610"/>
                  <a:pt x="168582" y="235610"/>
                  <a:pt x="168582" y="110259"/>
                </a:cubicBezTo>
                <a:cubicBezTo>
                  <a:pt x="168582" y="110259"/>
                  <a:pt x="168582" y="110259"/>
                  <a:pt x="61606" y="110259"/>
                </a:cubicBezTo>
                <a:cubicBezTo>
                  <a:pt x="61606" y="110259"/>
                  <a:pt x="61606" y="110259"/>
                  <a:pt x="61606" y="126093"/>
                </a:cubicBezTo>
                <a:cubicBezTo>
                  <a:pt x="61606" y="126093"/>
                  <a:pt x="61606" y="126093"/>
                  <a:pt x="36512" y="126093"/>
                </a:cubicBezTo>
                <a:cubicBezTo>
                  <a:pt x="36512" y="126093"/>
                  <a:pt x="36512" y="126093"/>
                  <a:pt x="36512" y="99703"/>
                </a:cubicBezTo>
                <a:cubicBezTo>
                  <a:pt x="36512" y="90467"/>
                  <a:pt x="45757" y="82550"/>
                  <a:pt x="55002" y="82550"/>
                </a:cubicBezTo>
                <a:close/>
                <a:moveTo>
                  <a:pt x="102729" y="0"/>
                </a:moveTo>
                <a:cubicBezTo>
                  <a:pt x="102729" y="0"/>
                  <a:pt x="102729" y="0"/>
                  <a:pt x="305260" y="0"/>
                </a:cubicBezTo>
                <a:cubicBezTo>
                  <a:pt x="323672" y="0"/>
                  <a:pt x="338138" y="15802"/>
                  <a:pt x="338138" y="34237"/>
                </a:cubicBezTo>
                <a:cubicBezTo>
                  <a:pt x="338138" y="34237"/>
                  <a:pt x="338138" y="34237"/>
                  <a:pt x="338138" y="188306"/>
                </a:cubicBezTo>
                <a:cubicBezTo>
                  <a:pt x="338138" y="206741"/>
                  <a:pt x="323672" y="221226"/>
                  <a:pt x="305260" y="221226"/>
                </a:cubicBezTo>
                <a:cubicBezTo>
                  <a:pt x="305260" y="221226"/>
                  <a:pt x="305260" y="221226"/>
                  <a:pt x="234242" y="221226"/>
                </a:cubicBezTo>
                <a:cubicBezTo>
                  <a:pt x="234242" y="221226"/>
                  <a:pt x="234242" y="221226"/>
                  <a:pt x="234242" y="243612"/>
                </a:cubicBezTo>
                <a:cubicBezTo>
                  <a:pt x="234242" y="243612"/>
                  <a:pt x="234242" y="243612"/>
                  <a:pt x="265806" y="243612"/>
                </a:cubicBezTo>
                <a:cubicBezTo>
                  <a:pt x="272381" y="243612"/>
                  <a:pt x="277642" y="250196"/>
                  <a:pt x="277642" y="256780"/>
                </a:cubicBezTo>
                <a:cubicBezTo>
                  <a:pt x="277642" y="256780"/>
                  <a:pt x="277642" y="256780"/>
                  <a:pt x="277642" y="272582"/>
                </a:cubicBezTo>
                <a:cubicBezTo>
                  <a:pt x="277642" y="280483"/>
                  <a:pt x="272381" y="285750"/>
                  <a:pt x="265806" y="285750"/>
                </a:cubicBezTo>
                <a:cubicBezTo>
                  <a:pt x="265806" y="285750"/>
                  <a:pt x="265806" y="285750"/>
                  <a:pt x="205309" y="285750"/>
                </a:cubicBezTo>
                <a:cubicBezTo>
                  <a:pt x="207940" y="280483"/>
                  <a:pt x="209255" y="275216"/>
                  <a:pt x="210570" y="269948"/>
                </a:cubicBezTo>
                <a:cubicBezTo>
                  <a:pt x="210570" y="268632"/>
                  <a:pt x="210570" y="213325"/>
                  <a:pt x="210570" y="213325"/>
                </a:cubicBezTo>
                <a:cubicBezTo>
                  <a:pt x="210570" y="213325"/>
                  <a:pt x="210570" y="213325"/>
                  <a:pt x="210570" y="172504"/>
                </a:cubicBezTo>
                <a:cubicBezTo>
                  <a:pt x="210570" y="172504"/>
                  <a:pt x="210570" y="172504"/>
                  <a:pt x="296054" y="172504"/>
                </a:cubicBezTo>
                <a:cubicBezTo>
                  <a:pt x="303945" y="172504"/>
                  <a:pt x="309205" y="165920"/>
                  <a:pt x="309205" y="159335"/>
                </a:cubicBezTo>
                <a:cubicBezTo>
                  <a:pt x="309205" y="159335"/>
                  <a:pt x="309205" y="159335"/>
                  <a:pt x="309205" y="39504"/>
                </a:cubicBezTo>
                <a:cubicBezTo>
                  <a:pt x="309205" y="32920"/>
                  <a:pt x="303945" y="27653"/>
                  <a:pt x="296054" y="27653"/>
                </a:cubicBezTo>
                <a:cubicBezTo>
                  <a:pt x="296054" y="27653"/>
                  <a:pt x="296054" y="27653"/>
                  <a:pt x="110620" y="27653"/>
                </a:cubicBezTo>
                <a:cubicBezTo>
                  <a:pt x="104044" y="27653"/>
                  <a:pt x="98783" y="32920"/>
                  <a:pt x="98783" y="39504"/>
                </a:cubicBezTo>
                <a:cubicBezTo>
                  <a:pt x="98783" y="39504"/>
                  <a:pt x="98783" y="39504"/>
                  <a:pt x="98783" y="65841"/>
                </a:cubicBezTo>
                <a:cubicBezTo>
                  <a:pt x="98783" y="65841"/>
                  <a:pt x="98783" y="65841"/>
                  <a:pt x="69850" y="65841"/>
                </a:cubicBezTo>
                <a:cubicBezTo>
                  <a:pt x="69850" y="65841"/>
                  <a:pt x="69850" y="65841"/>
                  <a:pt x="69850" y="34237"/>
                </a:cubicBezTo>
                <a:cubicBezTo>
                  <a:pt x="69850" y="15802"/>
                  <a:pt x="84317" y="0"/>
                  <a:pt x="1027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sz="1800" dirty="0">
              <a:latin typeface="汉仪中黑S" panose="00020600040101010101" charset="-122"/>
              <a:cs typeface="汉仪中黑S" panose="00020600040101010101" charset="-122"/>
            </a:endParaRPr>
          </a:p>
        </p:txBody>
      </p:sp>
      <p:sp>
        <p:nvSpPr>
          <p:cNvPr id="16" name="明月设计13"/>
          <p:cNvSpPr>
            <a:spLocks noChangeAspect="1"/>
          </p:cNvSpPr>
          <p:nvPr/>
        </p:nvSpPr>
        <p:spPr bwMode="auto">
          <a:xfrm flipH="1">
            <a:off x="6991350" y="4447540"/>
            <a:ext cx="271145" cy="307340"/>
          </a:xfrm>
          <a:custGeom>
            <a:avLst/>
            <a:gdLst>
              <a:gd name="connsiteX0" fmla="*/ 85348 w 296863"/>
              <a:gd name="connsiteY0" fmla="*/ 236537 h 336550"/>
              <a:gd name="connsiteX1" fmla="*/ 211516 w 296863"/>
              <a:gd name="connsiteY1" fmla="*/ 236537 h 336550"/>
              <a:gd name="connsiteX2" fmla="*/ 228601 w 296863"/>
              <a:gd name="connsiteY2" fmla="*/ 253206 h 336550"/>
              <a:gd name="connsiteX3" fmla="*/ 211516 w 296863"/>
              <a:gd name="connsiteY3" fmla="*/ 269875 h 336550"/>
              <a:gd name="connsiteX4" fmla="*/ 85348 w 296863"/>
              <a:gd name="connsiteY4" fmla="*/ 269875 h 336550"/>
              <a:gd name="connsiteX5" fmla="*/ 68263 w 296863"/>
              <a:gd name="connsiteY5" fmla="*/ 253206 h 336550"/>
              <a:gd name="connsiteX6" fmla="*/ 85348 w 296863"/>
              <a:gd name="connsiteY6" fmla="*/ 236537 h 336550"/>
              <a:gd name="connsiteX7" fmla="*/ 85348 w 296863"/>
              <a:gd name="connsiteY7" fmla="*/ 173037 h 336550"/>
              <a:gd name="connsiteX8" fmla="*/ 211516 w 296863"/>
              <a:gd name="connsiteY8" fmla="*/ 173037 h 336550"/>
              <a:gd name="connsiteX9" fmla="*/ 228601 w 296863"/>
              <a:gd name="connsiteY9" fmla="*/ 190373 h 336550"/>
              <a:gd name="connsiteX10" fmla="*/ 211516 w 296863"/>
              <a:gd name="connsiteY10" fmla="*/ 206375 h 336550"/>
              <a:gd name="connsiteX11" fmla="*/ 85348 w 296863"/>
              <a:gd name="connsiteY11" fmla="*/ 206375 h 336550"/>
              <a:gd name="connsiteX12" fmla="*/ 68263 w 296863"/>
              <a:gd name="connsiteY12" fmla="*/ 190373 h 336550"/>
              <a:gd name="connsiteX13" fmla="*/ 85348 w 296863"/>
              <a:gd name="connsiteY13" fmla="*/ 173037 h 336550"/>
              <a:gd name="connsiteX14" fmla="*/ 164614 w 296863"/>
              <a:gd name="connsiteY14" fmla="*/ 115887 h 336550"/>
              <a:gd name="connsiteX15" fmla="*/ 211625 w 296863"/>
              <a:gd name="connsiteY15" fmla="*/ 115887 h 336550"/>
              <a:gd name="connsiteX16" fmla="*/ 228601 w 296863"/>
              <a:gd name="connsiteY16" fmla="*/ 133349 h 336550"/>
              <a:gd name="connsiteX17" fmla="*/ 211625 w 296863"/>
              <a:gd name="connsiteY17" fmla="*/ 150812 h 336550"/>
              <a:gd name="connsiteX18" fmla="*/ 164614 w 296863"/>
              <a:gd name="connsiteY18" fmla="*/ 150812 h 336550"/>
              <a:gd name="connsiteX19" fmla="*/ 147638 w 296863"/>
              <a:gd name="connsiteY19" fmla="*/ 133349 h 336550"/>
              <a:gd name="connsiteX20" fmla="*/ 164614 w 296863"/>
              <a:gd name="connsiteY20" fmla="*/ 115887 h 336550"/>
              <a:gd name="connsiteX21" fmla="*/ 164614 w 296863"/>
              <a:gd name="connsiteY21" fmla="*/ 61912 h 336550"/>
              <a:gd name="connsiteX22" fmla="*/ 211625 w 296863"/>
              <a:gd name="connsiteY22" fmla="*/ 61912 h 336550"/>
              <a:gd name="connsiteX23" fmla="*/ 228601 w 296863"/>
              <a:gd name="connsiteY23" fmla="*/ 77152 h 336550"/>
              <a:gd name="connsiteX24" fmla="*/ 211625 w 296863"/>
              <a:gd name="connsiteY24" fmla="*/ 93662 h 336550"/>
              <a:gd name="connsiteX25" fmla="*/ 164614 w 296863"/>
              <a:gd name="connsiteY25" fmla="*/ 93662 h 336550"/>
              <a:gd name="connsiteX26" fmla="*/ 147638 w 296863"/>
              <a:gd name="connsiteY26" fmla="*/ 77152 h 336550"/>
              <a:gd name="connsiteX27" fmla="*/ 164614 w 296863"/>
              <a:gd name="connsiteY27" fmla="*/ 61912 h 336550"/>
              <a:gd name="connsiteX28" fmla="*/ 127397 w 296863"/>
              <a:gd name="connsiteY28" fmla="*/ 22225 h 336550"/>
              <a:gd name="connsiteX29" fmla="*/ 127397 w 296863"/>
              <a:gd name="connsiteY29" fmla="*/ 110381 h 336550"/>
              <a:gd name="connsiteX30" fmla="*/ 111621 w 296863"/>
              <a:gd name="connsiteY30" fmla="*/ 124854 h 336550"/>
              <a:gd name="connsiteX31" fmla="*/ 22225 w 296863"/>
              <a:gd name="connsiteY31" fmla="*/ 124854 h 336550"/>
              <a:gd name="connsiteX32" fmla="*/ 22225 w 296863"/>
              <a:gd name="connsiteY32" fmla="*/ 305115 h 336550"/>
              <a:gd name="connsiteX33" fmla="*/ 31427 w 296863"/>
              <a:gd name="connsiteY33" fmla="*/ 314325 h 336550"/>
              <a:gd name="connsiteX34" fmla="*/ 265436 w 296863"/>
              <a:gd name="connsiteY34" fmla="*/ 314325 h 336550"/>
              <a:gd name="connsiteX35" fmla="*/ 274638 w 296863"/>
              <a:gd name="connsiteY35" fmla="*/ 305115 h 336550"/>
              <a:gd name="connsiteX36" fmla="*/ 274638 w 296863"/>
              <a:gd name="connsiteY36" fmla="*/ 31435 h 336550"/>
              <a:gd name="connsiteX37" fmla="*/ 265436 w 296863"/>
              <a:gd name="connsiteY37" fmla="*/ 22225 h 336550"/>
              <a:gd name="connsiteX38" fmla="*/ 127397 w 296863"/>
              <a:gd name="connsiteY38" fmla="*/ 22225 h 336550"/>
              <a:gd name="connsiteX39" fmla="*/ 118220 w 296863"/>
              <a:gd name="connsiteY39" fmla="*/ 0 h 336550"/>
              <a:gd name="connsiteX40" fmla="*/ 265338 w 296863"/>
              <a:gd name="connsiteY40" fmla="*/ 0 h 336550"/>
              <a:gd name="connsiteX41" fmla="*/ 296863 w 296863"/>
              <a:gd name="connsiteY41" fmla="*/ 31551 h 336550"/>
              <a:gd name="connsiteX42" fmla="*/ 296863 w 296863"/>
              <a:gd name="connsiteY42" fmla="*/ 304999 h 336550"/>
              <a:gd name="connsiteX43" fmla="*/ 265338 w 296863"/>
              <a:gd name="connsiteY43" fmla="*/ 336550 h 336550"/>
              <a:gd name="connsiteX44" fmla="*/ 31525 w 296863"/>
              <a:gd name="connsiteY44" fmla="*/ 336550 h 336550"/>
              <a:gd name="connsiteX45" fmla="*/ 0 w 296863"/>
              <a:gd name="connsiteY45" fmla="*/ 304999 h 336550"/>
              <a:gd name="connsiteX46" fmla="*/ 0 w 296863"/>
              <a:gd name="connsiteY46" fmla="*/ 119633 h 336550"/>
              <a:gd name="connsiteX47" fmla="*/ 9195 w 296863"/>
              <a:gd name="connsiteY47" fmla="*/ 97284 h 336550"/>
              <a:gd name="connsiteX48" fmla="*/ 95889 w 296863"/>
              <a:gd name="connsiteY48" fmla="*/ 9202 h 336550"/>
              <a:gd name="connsiteX49" fmla="*/ 118220 w 296863"/>
              <a:gd name="connsiteY49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63" h="336550">
                <a:moveTo>
                  <a:pt x="85348" y="236537"/>
                </a:moveTo>
                <a:cubicBezTo>
                  <a:pt x="85348" y="236537"/>
                  <a:pt x="85348" y="236537"/>
                  <a:pt x="211516" y="236537"/>
                </a:cubicBezTo>
                <a:cubicBezTo>
                  <a:pt x="220716" y="236537"/>
                  <a:pt x="228601" y="244231"/>
                  <a:pt x="228601" y="253206"/>
                </a:cubicBezTo>
                <a:cubicBezTo>
                  <a:pt x="228601" y="262182"/>
                  <a:pt x="220716" y="269875"/>
                  <a:pt x="211516" y="269875"/>
                </a:cubicBezTo>
                <a:cubicBezTo>
                  <a:pt x="211516" y="269875"/>
                  <a:pt x="211516" y="269875"/>
                  <a:pt x="85348" y="269875"/>
                </a:cubicBezTo>
                <a:cubicBezTo>
                  <a:pt x="76149" y="269875"/>
                  <a:pt x="68263" y="262182"/>
                  <a:pt x="68263" y="253206"/>
                </a:cubicBezTo>
                <a:cubicBezTo>
                  <a:pt x="68263" y="244231"/>
                  <a:pt x="76149" y="236537"/>
                  <a:pt x="85348" y="236537"/>
                </a:cubicBezTo>
                <a:close/>
                <a:moveTo>
                  <a:pt x="85348" y="173037"/>
                </a:moveTo>
                <a:cubicBezTo>
                  <a:pt x="85348" y="173037"/>
                  <a:pt x="85348" y="173037"/>
                  <a:pt x="211516" y="173037"/>
                </a:cubicBezTo>
                <a:cubicBezTo>
                  <a:pt x="220716" y="173037"/>
                  <a:pt x="228601" y="181038"/>
                  <a:pt x="228601" y="190373"/>
                </a:cubicBezTo>
                <a:cubicBezTo>
                  <a:pt x="228601" y="199707"/>
                  <a:pt x="220716" y="206375"/>
                  <a:pt x="211516" y="206375"/>
                </a:cubicBezTo>
                <a:cubicBezTo>
                  <a:pt x="211516" y="206375"/>
                  <a:pt x="211516" y="206375"/>
                  <a:pt x="85348" y="206375"/>
                </a:cubicBezTo>
                <a:cubicBezTo>
                  <a:pt x="76149" y="206375"/>
                  <a:pt x="68263" y="199707"/>
                  <a:pt x="68263" y="190373"/>
                </a:cubicBezTo>
                <a:cubicBezTo>
                  <a:pt x="68263" y="181038"/>
                  <a:pt x="76149" y="173037"/>
                  <a:pt x="85348" y="173037"/>
                </a:cubicBezTo>
                <a:close/>
                <a:moveTo>
                  <a:pt x="164614" y="115887"/>
                </a:moveTo>
                <a:cubicBezTo>
                  <a:pt x="164614" y="115887"/>
                  <a:pt x="164614" y="115887"/>
                  <a:pt x="211625" y="115887"/>
                </a:cubicBezTo>
                <a:cubicBezTo>
                  <a:pt x="220766" y="115887"/>
                  <a:pt x="228601" y="123946"/>
                  <a:pt x="228601" y="133349"/>
                </a:cubicBezTo>
                <a:cubicBezTo>
                  <a:pt x="228601" y="142752"/>
                  <a:pt x="220766" y="150812"/>
                  <a:pt x="211625" y="150812"/>
                </a:cubicBezTo>
                <a:cubicBezTo>
                  <a:pt x="211625" y="150812"/>
                  <a:pt x="211625" y="150812"/>
                  <a:pt x="164614" y="150812"/>
                </a:cubicBezTo>
                <a:cubicBezTo>
                  <a:pt x="155473" y="150812"/>
                  <a:pt x="147638" y="142752"/>
                  <a:pt x="147638" y="133349"/>
                </a:cubicBezTo>
                <a:cubicBezTo>
                  <a:pt x="147638" y="123946"/>
                  <a:pt x="155473" y="115887"/>
                  <a:pt x="164614" y="115887"/>
                </a:cubicBezTo>
                <a:close/>
                <a:moveTo>
                  <a:pt x="164614" y="61912"/>
                </a:moveTo>
                <a:cubicBezTo>
                  <a:pt x="164614" y="61912"/>
                  <a:pt x="164614" y="61912"/>
                  <a:pt x="211625" y="61912"/>
                </a:cubicBezTo>
                <a:cubicBezTo>
                  <a:pt x="220766" y="61912"/>
                  <a:pt x="228601" y="68262"/>
                  <a:pt x="228601" y="77152"/>
                </a:cubicBezTo>
                <a:cubicBezTo>
                  <a:pt x="228601" y="86042"/>
                  <a:pt x="220766" y="93662"/>
                  <a:pt x="211625" y="93662"/>
                </a:cubicBezTo>
                <a:cubicBezTo>
                  <a:pt x="211625" y="93662"/>
                  <a:pt x="211625" y="93662"/>
                  <a:pt x="164614" y="93662"/>
                </a:cubicBezTo>
                <a:cubicBezTo>
                  <a:pt x="155473" y="93662"/>
                  <a:pt x="147638" y="86042"/>
                  <a:pt x="147638" y="77152"/>
                </a:cubicBezTo>
                <a:cubicBezTo>
                  <a:pt x="147638" y="68262"/>
                  <a:pt x="155473" y="61912"/>
                  <a:pt x="164614" y="61912"/>
                </a:cubicBezTo>
                <a:close/>
                <a:moveTo>
                  <a:pt x="127397" y="22225"/>
                </a:moveTo>
                <a:cubicBezTo>
                  <a:pt x="127397" y="22225"/>
                  <a:pt x="127397" y="22225"/>
                  <a:pt x="127397" y="110381"/>
                </a:cubicBezTo>
                <a:cubicBezTo>
                  <a:pt x="127397" y="118276"/>
                  <a:pt x="119509" y="124854"/>
                  <a:pt x="111621" y="124854"/>
                </a:cubicBezTo>
                <a:cubicBezTo>
                  <a:pt x="111621" y="124854"/>
                  <a:pt x="111621" y="124854"/>
                  <a:pt x="22225" y="124854"/>
                </a:cubicBezTo>
                <a:cubicBezTo>
                  <a:pt x="22225" y="124854"/>
                  <a:pt x="22225" y="124854"/>
                  <a:pt x="22225" y="305115"/>
                </a:cubicBezTo>
                <a:cubicBezTo>
                  <a:pt x="22225" y="310378"/>
                  <a:pt x="26169" y="314325"/>
                  <a:pt x="31427" y="314325"/>
                </a:cubicBezTo>
                <a:cubicBezTo>
                  <a:pt x="31427" y="314325"/>
                  <a:pt x="31427" y="314325"/>
                  <a:pt x="265436" y="314325"/>
                </a:cubicBezTo>
                <a:cubicBezTo>
                  <a:pt x="270694" y="314325"/>
                  <a:pt x="274638" y="310378"/>
                  <a:pt x="274638" y="305115"/>
                </a:cubicBezTo>
                <a:lnTo>
                  <a:pt x="274638" y="31435"/>
                </a:lnTo>
                <a:cubicBezTo>
                  <a:pt x="274638" y="26172"/>
                  <a:pt x="270694" y="22225"/>
                  <a:pt x="265436" y="22225"/>
                </a:cubicBezTo>
                <a:cubicBezTo>
                  <a:pt x="265436" y="22225"/>
                  <a:pt x="265436" y="22225"/>
                  <a:pt x="127397" y="22225"/>
                </a:cubicBezTo>
                <a:close/>
                <a:moveTo>
                  <a:pt x="118220" y="0"/>
                </a:moveTo>
                <a:cubicBezTo>
                  <a:pt x="118220" y="0"/>
                  <a:pt x="118220" y="0"/>
                  <a:pt x="265338" y="0"/>
                </a:cubicBezTo>
                <a:cubicBezTo>
                  <a:pt x="282414" y="0"/>
                  <a:pt x="296863" y="14461"/>
                  <a:pt x="296863" y="31551"/>
                </a:cubicBezTo>
                <a:cubicBezTo>
                  <a:pt x="296863" y="31551"/>
                  <a:pt x="296863" y="31551"/>
                  <a:pt x="296863" y="304999"/>
                </a:cubicBezTo>
                <a:cubicBezTo>
                  <a:pt x="296863" y="322089"/>
                  <a:pt x="282414" y="336550"/>
                  <a:pt x="265338" y="336550"/>
                </a:cubicBezTo>
                <a:cubicBezTo>
                  <a:pt x="265338" y="336550"/>
                  <a:pt x="265338" y="336550"/>
                  <a:pt x="31525" y="336550"/>
                </a:cubicBezTo>
                <a:cubicBezTo>
                  <a:pt x="14449" y="336550"/>
                  <a:pt x="0" y="322089"/>
                  <a:pt x="0" y="304999"/>
                </a:cubicBezTo>
                <a:cubicBezTo>
                  <a:pt x="0" y="304999"/>
                  <a:pt x="0" y="304999"/>
                  <a:pt x="0" y="119633"/>
                </a:cubicBezTo>
                <a:cubicBezTo>
                  <a:pt x="0" y="110430"/>
                  <a:pt x="3941" y="102542"/>
                  <a:pt x="9195" y="97284"/>
                </a:cubicBezTo>
                <a:cubicBezTo>
                  <a:pt x="9195" y="97284"/>
                  <a:pt x="9195" y="97284"/>
                  <a:pt x="95889" y="9202"/>
                </a:cubicBezTo>
                <a:cubicBezTo>
                  <a:pt x="102457" y="3944"/>
                  <a:pt x="110339" y="0"/>
                  <a:pt x="118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sz="1800" dirty="0">
              <a:latin typeface="汉仪中黑S" panose="00020600040101010101" charset="-122"/>
              <a:cs typeface="汉仪中黑S" panose="00020600040101010101" charset="-122"/>
            </a:endParaRPr>
          </a:p>
        </p:txBody>
      </p:sp>
      <p:sp>
        <p:nvSpPr>
          <p:cNvPr id="22" name="明月设计14"/>
          <p:cNvSpPr/>
          <p:nvPr/>
        </p:nvSpPr>
        <p:spPr bwMode="auto">
          <a:xfrm flipH="1">
            <a:off x="8085455" y="3335020"/>
            <a:ext cx="360680" cy="304800"/>
          </a:xfrm>
          <a:custGeom>
            <a:avLst/>
            <a:gdLst>
              <a:gd name="connsiteX0" fmla="*/ 46038 w 338138"/>
              <a:gd name="connsiteY0" fmla="*/ 261938 h 285751"/>
              <a:gd name="connsiteX1" fmla="*/ 38100 w 338138"/>
              <a:gd name="connsiteY1" fmla="*/ 270670 h 285751"/>
              <a:gd name="connsiteX2" fmla="*/ 46038 w 338138"/>
              <a:gd name="connsiteY2" fmla="*/ 279402 h 285751"/>
              <a:gd name="connsiteX3" fmla="*/ 53976 w 338138"/>
              <a:gd name="connsiteY3" fmla="*/ 270670 h 285751"/>
              <a:gd name="connsiteX4" fmla="*/ 46038 w 338138"/>
              <a:gd name="connsiteY4" fmla="*/ 261938 h 285751"/>
              <a:gd name="connsiteX5" fmla="*/ 288131 w 338138"/>
              <a:gd name="connsiteY5" fmla="*/ 184150 h 285751"/>
              <a:gd name="connsiteX6" fmla="*/ 277812 w 338138"/>
              <a:gd name="connsiteY6" fmla="*/ 194469 h 285751"/>
              <a:gd name="connsiteX7" fmla="*/ 288131 w 338138"/>
              <a:gd name="connsiteY7" fmla="*/ 204788 h 285751"/>
              <a:gd name="connsiteX8" fmla="*/ 298450 w 338138"/>
              <a:gd name="connsiteY8" fmla="*/ 194469 h 285751"/>
              <a:gd name="connsiteX9" fmla="*/ 288131 w 338138"/>
              <a:gd name="connsiteY9" fmla="*/ 184150 h 285751"/>
              <a:gd name="connsiteX10" fmla="*/ 19050 w 338138"/>
              <a:gd name="connsiteY10" fmla="*/ 165100 h 285751"/>
              <a:gd name="connsiteX11" fmla="*/ 19050 w 338138"/>
              <a:gd name="connsiteY11" fmla="*/ 242888 h 285751"/>
              <a:gd name="connsiteX12" fmla="*/ 73025 w 338138"/>
              <a:gd name="connsiteY12" fmla="*/ 242888 h 285751"/>
              <a:gd name="connsiteX13" fmla="*/ 73025 w 338138"/>
              <a:gd name="connsiteY13" fmla="*/ 165100 h 285751"/>
              <a:gd name="connsiteX14" fmla="*/ 12010 w 338138"/>
              <a:gd name="connsiteY14" fmla="*/ 141288 h 285751"/>
              <a:gd name="connsiteX15" fmla="*/ 81400 w 338138"/>
              <a:gd name="connsiteY15" fmla="*/ 141288 h 285751"/>
              <a:gd name="connsiteX16" fmla="*/ 92075 w 338138"/>
              <a:gd name="connsiteY16" fmla="*/ 153107 h 285751"/>
              <a:gd name="connsiteX17" fmla="*/ 92075 w 338138"/>
              <a:gd name="connsiteY17" fmla="*/ 273932 h 285751"/>
              <a:gd name="connsiteX18" fmla="*/ 81400 w 338138"/>
              <a:gd name="connsiteY18" fmla="*/ 285751 h 285751"/>
              <a:gd name="connsiteX19" fmla="*/ 12010 w 338138"/>
              <a:gd name="connsiteY19" fmla="*/ 285751 h 285751"/>
              <a:gd name="connsiteX20" fmla="*/ 0 w 338138"/>
              <a:gd name="connsiteY20" fmla="*/ 273932 h 285751"/>
              <a:gd name="connsiteX21" fmla="*/ 0 w 338138"/>
              <a:gd name="connsiteY21" fmla="*/ 153107 h 285751"/>
              <a:gd name="connsiteX22" fmla="*/ 12010 w 338138"/>
              <a:gd name="connsiteY22" fmla="*/ 141288 h 285751"/>
              <a:gd name="connsiteX23" fmla="*/ 55002 w 338138"/>
              <a:gd name="connsiteY23" fmla="*/ 82550 h 285751"/>
              <a:gd name="connsiteX24" fmla="*/ 175185 w 338138"/>
              <a:gd name="connsiteY24" fmla="*/ 82550 h 285751"/>
              <a:gd name="connsiteX25" fmla="*/ 193675 w 338138"/>
              <a:gd name="connsiteY25" fmla="*/ 99703 h 285751"/>
              <a:gd name="connsiteX26" fmla="*/ 193675 w 338138"/>
              <a:gd name="connsiteY26" fmla="*/ 268597 h 285751"/>
              <a:gd name="connsiteX27" fmla="*/ 175185 w 338138"/>
              <a:gd name="connsiteY27" fmla="*/ 285750 h 285751"/>
              <a:gd name="connsiteX28" fmla="*/ 107830 w 338138"/>
              <a:gd name="connsiteY28" fmla="*/ 285750 h 285751"/>
              <a:gd name="connsiteX29" fmla="*/ 109151 w 338138"/>
              <a:gd name="connsiteY29" fmla="*/ 276514 h 285751"/>
              <a:gd name="connsiteX30" fmla="*/ 109151 w 338138"/>
              <a:gd name="connsiteY30" fmla="*/ 273875 h 285751"/>
              <a:gd name="connsiteX31" fmla="*/ 115754 w 338138"/>
              <a:gd name="connsiteY31" fmla="*/ 275194 h 285751"/>
              <a:gd name="connsiteX32" fmla="*/ 124999 w 338138"/>
              <a:gd name="connsiteY32" fmla="*/ 264639 h 285751"/>
              <a:gd name="connsiteX33" fmla="*/ 115754 w 338138"/>
              <a:gd name="connsiteY33" fmla="*/ 254083 h 285751"/>
              <a:gd name="connsiteX34" fmla="*/ 109151 w 338138"/>
              <a:gd name="connsiteY34" fmla="*/ 256722 h 285751"/>
              <a:gd name="connsiteX35" fmla="*/ 109151 w 338138"/>
              <a:gd name="connsiteY35" fmla="*/ 235610 h 285751"/>
              <a:gd name="connsiteX36" fmla="*/ 168582 w 338138"/>
              <a:gd name="connsiteY36" fmla="*/ 235610 h 285751"/>
              <a:gd name="connsiteX37" fmla="*/ 168582 w 338138"/>
              <a:gd name="connsiteY37" fmla="*/ 110259 h 285751"/>
              <a:gd name="connsiteX38" fmla="*/ 61606 w 338138"/>
              <a:gd name="connsiteY38" fmla="*/ 110259 h 285751"/>
              <a:gd name="connsiteX39" fmla="*/ 61606 w 338138"/>
              <a:gd name="connsiteY39" fmla="*/ 126093 h 285751"/>
              <a:gd name="connsiteX40" fmla="*/ 36512 w 338138"/>
              <a:gd name="connsiteY40" fmla="*/ 126093 h 285751"/>
              <a:gd name="connsiteX41" fmla="*/ 36512 w 338138"/>
              <a:gd name="connsiteY41" fmla="*/ 99703 h 285751"/>
              <a:gd name="connsiteX42" fmla="*/ 55002 w 338138"/>
              <a:gd name="connsiteY42" fmla="*/ 82550 h 285751"/>
              <a:gd name="connsiteX43" fmla="*/ 102729 w 338138"/>
              <a:gd name="connsiteY43" fmla="*/ 0 h 285751"/>
              <a:gd name="connsiteX44" fmla="*/ 305260 w 338138"/>
              <a:gd name="connsiteY44" fmla="*/ 0 h 285751"/>
              <a:gd name="connsiteX45" fmla="*/ 338138 w 338138"/>
              <a:gd name="connsiteY45" fmla="*/ 34237 h 285751"/>
              <a:gd name="connsiteX46" fmla="*/ 338138 w 338138"/>
              <a:gd name="connsiteY46" fmla="*/ 188306 h 285751"/>
              <a:gd name="connsiteX47" fmla="*/ 305260 w 338138"/>
              <a:gd name="connsiteY47" fmla="*/ 221226 h 285751"/>
              <a:gd name="connsiteX48" fmla="*/ 234242 w 338138"/>
              <a:gd name="connsiteY48" fmla="*/ 221226 h 285751"/>
              <a:gd name="connsiteX49" fmla="*/ 234242 w 338138"/>
              <a:gd name="connsiteY49" fmla="*/ 243612 h 285751"/>
              <a:gd name="connsiteX50" fmla="*/ 265806 w 338138"/>
              <a:gd name="connsiteY50" fmla="*/ 243612 h 285751"/>
              <a:gd name="connsiteX51" fmla="*/ 277642 w 338138"/>
              <a:gd name="connsiteY51" fmla="*/ 256780 h 285751"/>
              <a:gd name="connsiteX52" fmla="*/ 277642 w 338138"/>
              <a:gd name="connsiteY52" fmla="*/ 272582 h 285751"/>
              <a:gd name="connsiteX53" fmla="*/ 265806 w 338138"/>
              <a:gd name="connsiteY53" fmla="*/ 285750 h 285751"/>
              <a:gd name="connsiteX54" fmla="*/ 205309 w 338138"/>
              <a:gd name="connsiteY54" fmla="*/ 285750 h 285751"/>
              <a:gd name="connsiteX55" fmla="*/ 210570 w 338138"/>
              <a:gd name="connsiteY55" fmla="*/ 269948 h 285751"/>
              <a:gd name="connsiteX56" fmla="*/ 210570 w 338138"/>
              <a:gd name="connsiteY56" fmla="*/ 213325 h 285751"/>
              <a:gd name="connsiteX57" fmla="*/ 210570 w 338138"/>
              <a:gd name="connsiteY57" fmla="*/ 172504 h 285751"/>
              <a:gd name="connsiteX58" fmla="*/ 296054 w 338138"/>
              <a:gd name="connsiteY58" fmla="*/ 172504 h 285751"/>
              <a:gd name="connsiteX59" fmla="*/ 309205 w 338138"/>
              <a:gd name="connsiteY59" fmla="*/ 159335 h 285751"/>
              <a:gd name="connsiteX60" fmla="*/ 309205 w 338138"/>
              <a:gd name="connsiteY60" fmla="*/ 39504 h 285751"/>
              <a:gd name="connsiteX61" fmla="*/ 296054 w 338138"/>
              <a:gd name="connsiteY61" fmla="*/ 27653 h 285751"/>
              <a:gd name="connsiteX62" fmla="*/ 110620 w 338138"/>
              <a:gd name="connsiteY62" fmla="*/ 27653 h 285751"/>
              <a:gd name="connsiteX63" fmla="*/ 98783 w 338138"/>
              <a:gd name="connsiteY63" fmla="*/ 39504 h 285751"/>
              <a:gd name="connsiteX64" fmla="*/ 98783 w 338138"/>
              <a:gd name="connsiteY64" fmla="*/ 65841 h 285751"/>
              <a:gd name="connsiteX65" fmla="*/ 69850 w 338138"/>
              <a:gd name="connsiteY65" fmla="*/ 65841 h 285751"/>
              <a:gd name="connsiteX66" fmla="*/ 69850 w 338138"/>
              <a:gd name="connsiteY66" fmla="*/ 34237 h 285751"/>
              <a:gd name="connsiteX67" fmla="*/ 102729 w 338138"/>
              <a:gd name="connsiteY67" fmla="*/ 0 h 28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38138" h="285751">
                <a:moveTo>
                  <a:pt x="46038" y="261938"/>
                </a:moveTo>
                <a:cubicBezTo>
                  <a:pt x="41654" y="261938"/>
                  <a:pt x="38100" y="265847"/>
                  <a:pt x="38100" y="270670"/>
                </a:cubicBezTo>
                <a:cubicBezTo>
                  <a:pt x="38100" y="275493"/>
                  <a:pt x="41654" y="279402"/>
                  <a:pt x="46038" y="279402"/>
                </a:cubicBezTo>
                <a:cubicBezTo>
                  <a:pt x="50422" y="279402"/>
                  <a:pt x="53976" y="275493"/>
                  <a:pt x="53976" y="270670"/>
                </a:cubicBezTo>
                <a:cubicBezTo>
                  <a:pt x="53976" y="265847"/>
                  <a:pt x="50422" y="261938"/>
                  <a:pt x="46038" y="261938"/>
                </a:cubicBezTo>
                <a:close/>
                <a:moveTo>
                  <a:pt x="288131" y="184150"/>
                </a:moveTo>
                <a:cubicBezTo>
                  <a:pt x="282432" y="184150"/>
                  <a:pt x="277812" y="188770"/>
                  <a:pt x="277812" y="194469"/>
                </a:cubicBezTo>
                <a:cubicBezTo>
                  <a:pt x="277812" y="200168"/>
                  <a:pt x="282432" y="204788"/>
                  <a:pt x="288131" y="204788"/>
                </a:cubicBezTo>
                <a:cubicBezTo>
                  <a:pt x="293830" y="204788"/>
                  <a:pt x="298450" y="200168"/>
                  <a:pt x="298450" y="194469"/>
                </a:cubicBezTo>
                <a:cubicBezTo>
                  <a:pt x="298450" y="188770"/>
                  <a:pt x="293830" y="184150"/>
                  <a:pt x="288131" y="184150"/>
                </a:cubicBezTo>
                <a:close/>
                <a:moveTo>
                  <a:pt x="19050" y="165100"/>
                </a:moveTo>
                <a:lnTo>
                  <a:pt x="19050" y="242888"/>
                </a:lnTo>
                <a:lnTo>
                  <a:pt x="73025" y="242888"/>
                </a:lnTo>
                <a:lnTo>
                  <a:pt x="73025" y="165100"/>
                </a:lnTo>
                <a:close/>
                <a:moveTo>
                  <a:pt x="12010" y="141288"/>
                </a:moveTo>
                <a:cubicBezTo>
                  <a:pt x="12010" y="141288"/>
                  <a:pt x="12010" y="141288"/>
                  <a:pt x="81400" y="141288"/>
                </a:cubicBezTo>
                <a:cubicBezTo>
                  <a:pt x="86738" y="141288"/>
                  <a:pt x="92075" y="146541"/>
                  <a:pt x="92075" y="153107"/>
                </a:cubicBezTo>
                <a:cubicBezTo>
                  <a:pt x="92075" y="153107"/>
                  <a:pt x="92075" y="153107"/>
                  <a:pt x="92075" y="273932"/>
                </a:cubicBezTo>
                <a:cubicBezTo>
                  <a:pt x="92075" y="280498"/>
                  <a:pt x="86738" y="285751"/>
                  <a:pt x="81400" y="285751"/>
                </a:cubicBezTo>
                <a:cubicBezTo>
                  <a:pt x="81400" y="285751"/>
                  <a:pt x="81400" y="285751"/>
                  <a:pt x="12010" y="285751"/>
                </a:cubicBezTo>
                <a:cubicBezTo>
                  <a:pt x="5337" y="285751"/>
                  <a:pt x="0" y="280498"/>
                  <a:pt x="0" y="273932"/>
                </a:cubicBezTo>
                <a:cubicBezTo>
                  <a:pt x="0" y="273932"/>
                  <a:pt x="0" y="273932"/>
                  <a:pt x="0" y="153107"/>
                </a:cubicBezTo>
                <a:cubicBezTo>
                  <a:pt x="0" y="146541"/>
                  <a:pt x="5337" y="141288"/>
                  <a:pt x="12010" y="141288"/>
                </a:cubicBezTo>
                <a:close/>
                <a:moveTo>
                  <a:pt x="55002" y="82550"/>
                </a:moveTo>
                <a:cubicBezTo>
                  <a:pt x="55002" y="82550"/>
                  <a:pt x="55002" y="82550"/>
                  <a:pt x="175185" y="82550"/>
                </a:cubicBezTo>
                <a:cubicBezTo>
                  <a:pt x="185751" y="82550"/>
                  <a:pt x="193675" y="90467"/>
                  <a:pt x="193675" y="99703"/>
                </a:cubicBezTo>
                <a:cubicBezTo>
                  <a:pt x="193675" y="99703"/>
                  <a:pt x="193675" y="99703"/>
                  <a:pt x="193675" y="268597"/>
                </a:cubicBezTo>
                <a:cubicBezTo>
                  <a:pt x="193675" y="277833"/>
                  <a:pt x="185751" y="285750"/>
                  <a:pt x="175185" y="285750"/>
                </a:cubicBezTo>
                <a:cubicBezTo>
                  <a:pt x="175185" y="285750"/>
                  <a:pt x="175185" y="285750"/>
                  <a:pt x="107830" y="285750"/>
                </a:cubicBezTo>
                <a:cubicBezTo>
                  <a:pt x="109151" y="283111"/>
                  <a:pt x="109151" y="280472"/>
                  <a:pt x="109151" y="276514"/>
                </a:cubicBezTo>
                <a:cubicBezTo>
                  <a:pt x="109151" y="276514"/>
                  <a:pt x="109151" y="276514"/>
                  <a:pt x="109151" y="273875"/>
                </a:cubicBezTo>
                <a:cubicBezTo>
                  <a:pt x="110471" y="273875"/>
                  <a:pt x="113113" y="275194"/>
                  <a:pt x="115754" y="275194"/>
                </a:cubicBezTo>
                <a:cubicBezTo>
                  <a:pt x="121037" y="275194"/>
                  <a:pt x="124999" y="271236"/>
                  <a:pt x="124999" y="264639"/>
                </a:cubicBezTo>
                <a:cubicBezTo>
                  <a:pt x="124999" y="259361"/>
                  <a:pt x="121037" y="254083"/>
                  <a:pt x="115754" y="254083"/>
                </a:cubicBezTo>
                <a:cubicBezTo>
                  <a:pt x="113113" y="254083"/>
                  <a:pt x="110471" y="255402"/>
                  <a:pt x="109151" y="256722"/>
                </a:cubicBezTo>
                <a:cubicBezTo>
                  <a:pt x="109151" y="256722"/>
                  <a:pt x="109151" y="256722"/>
                  <a:pt x="109151" y="235610"/>
                </a:cubicBezTo>
                <a:cubicBezTo>
                  <a:pt x="109151" y="235610"/>
                  <a:pt x="109151" y="235610"/>
                  <a:pt x="168582" y="235610"/>
                </a:cubicBezTo>
                <a:cubicBezTo>
                  <a:pt x="168582" y="235610"/>
                  <a:pt x="168582" y="235610"/>
                  <a:pt x="168582" y="110259"/>
                </a:cubicBezTo>
                <a:cubicBezTo>
                  <a:pt x="168582" y="110259"/>
                  <a:pt x="168582" y="110259"/>
                  <a:pt x="61606" y="110259"/>
                </a:cubicBezTo>
                <a:cubicBezTo>
                  <a:pt x="61606" y="110259"/>
                  <a:pt x="61606" y="110259"/>
                  <a:pt x="61606" y="126093"/>
                </a:cubicBezTo>
                <a:cubicBezTo>
                  <a:pt x="61606" y="126093"/>
                  <a:pt x="61606" y="126093"/>
                  <a:pt x="36512" y="126093"/>
                </a:cubicBezTo>
                <a:cubicBezTo>
                  <a:pt x="36512" y="126093"/>
                  <a:pt x="36512" y="126093"/>
                  <a:pt x="36512" y="99703"/>
                </a:cubicBezTo>
                <a:cubicBezTo>
                  <a:pt x="36512" y="90467"/>
                  <a:pt x="45757" y="82550"/>
                  <a:pt x="55002" y="82550"/>
                </a:cubicBezTo>
                <a:close/>
                <a:moveTo>
                  <a:pt x="102729" y="0"/>
                </a:moveTo>
                <a:cubicBezTo>
                  <a:pt x="102729" y="0"/>
                  <a:pt x="102729" y="0"/>
                  <a:pt x="305260" y="0"/>
                </a:cubicBezTo>
                <a:cubicBezTo>
                  <a:pt x="323672" y="0"/>
                  <a:pt x="338138" y="15802"/>
                  <a:pt x="338138" y="34237"/>
                </a:cubicBezTo>
                <a:cubicBezTo>
                  <a:pt x="338138" y="34237"/>
                  <a:pt x="338138" y="34237"/>
                  <a:pt x="338138" y="188306"/>
                </a:cubicBezTo>
                <a:cubicBezTo>
                  <a:pt x="338138" y="206741"/>
                  <a:pt x="323672" y="221226"/>
                  <a:pt x="305260" y="221226"/>
                </a:cubicBezTo>
                <a:cubicBezTo>
                  <a:pt x="305260" y="221226"/>
                  <a:pt x="305260" y="221226"/>
                  <a:pt x="234242" y="221226"/>
                </a:cubicBezTo>
                <a:cubicBezTo>
                  <a:pt x="234242" y="221226"/>
                  <a:pt x="234242" y="221226"/>
                  <a:pt x="234242" y="243612"/>
                </a:cubicBezTo>
                <a:cubicBezTo>
                  <a:pt x="234242" y="243612"/>
                  <a:pt x="234242" y="243612"/>
                  <a:pt x="265806" y="243612"/>
                </a:cubicBezTo>
                <a:cubicBezTo>
                  <a:pt x="272381" y="243612"/>
                  <a:pt x="277642" y="250196"/>
                  <a:pt x="277642" y="256780"/>
                </a:cubicBezTo>
                <a:cubicBezTo>
                  <a:pt x="277642" y="256780"/>
                  <a:pt x="277642" y="256780"/>
                  <a:pt x="277642" y="272582"/>
                </a:cubicBezTo>
                <a:cubicBezTo>
                  <a:pt x="277642" y="280483"/>
                  <a:pt x="272381" y="285750"/>
                  <a:pt x="265806" y="285750"/>
                </a:cubicBezTo>
                <a:cubicBezTo>
                  <a:pt x="265806" y="285750"/>
                  <a:pt x="265806" y="285750"/>
                  <a:pt x="205309" y="285750"/>
                </a:cubicBezTo>
                <a:cubicBezTo>
                  <a:pt x="207940" y="280483"/>
                  <a:pt x="209255" y="275216"/>
                  <a:pt x="210570" y="269948"/>
                </a:cubicBezTo>
                <a:cubicBezTo>
                  <a:pt x="210570" y="268632"/>
                  <a:pt x="210570" y="213325"/>
                  <a:pt x="210570" y="213325"/>
                </a:cubicBezTo>
                <a:cubicBezTo>
                  <a:pt x="210570" y="213325"/>
                  <a:pt x="210570" y="213325"/>
                  <a:pt x="210570" y="172504"/>
                </a:cubicBezTo>
                <a:cubicBezTo>
                  <a:pt x="210570" y="172504"/>
                  <a:pt x="210570" y="172504"/>
                  <a:pt x="296054" y="172504"/>
                </a:cubicBezTo>
                <a:cubicBezTo>
                  <a:pt x="303945" y="172504"/>
                  <a:pt x="309205" y="165920"/>
                  <a:pt x="309205" y="159335"/>
                </a:cubicBezTo>
                <a:cubicBezTo>
                  <a:pt x="309205" y="159335"/>
                  <a:pt x="309205" y="159335"/>
                  <a:pt x="309205" y="39504"/>
                </a:cubicBezTo>
                <a:cubicBezTo>
                  <a:pt x="309205" y="32920"/>
                  <a:pt x="303945" y="27653"/>
                  <a:pt x="296054" y="27653"/>
                </a:cubicBezTo>
                <a:cubicBezTo>
                  <a:pt x="296054" y="27653"/>
                  <a:pt x="296054" y="27653"/>
                  <a:pt x="110620" y="27653"/>
                </a:cubicBezTo>
                <a:cubicBezTo>
                  <a:pt x="104044" y="27653"/>
                  <a:pt x="98783" y="32920"/>
                  <a:pt x="98783" y="39504"/>
                </a:cubicBezTo>
                <a:cubicBezTo>
                  <a:pt x="98783" y="39504"/>
                  <a:pt x="98783" y="39504"/>
                  <a:pt x="98783" y="65841"/>
                </a:cubicBezTo>
                <a:cubicBezTo>
                  <a:pt x="98783" y="65841"/>
                  <a:pt x="98783" y="65841"/>
                  <a:pt x="69850" y="65841"/>
                </a:cubicBezTo>
                <a:cubicBezTo>
                  <a:pt x="69850" y="65841"/>
                  <a:pt x="69850" y="65841"/>
                  <a:pt x="69850" y="34237"/>
                </a:cubicBezTo>
                <a:cubicBezTo>
                  <a:pt x="69850" y="15802"/>
                  <a:pt x="84317" y="0"/>
                  <a:pt x="1027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sz="1800" dirty="0">
              <a:latin typeface="汉仪中黑S" panose="00020600040101010101" charset="-122"/>
              <a:cs typeface="汉仪中黑S" panose="00020600040101010101" charset="-122"/>
            </a:endParaRPr>
          </a:p>
        </p:txBody>
      </p:sp>
      <p:sp>
        <p:nvSpPr>
          <p:cNvPr id="23" name="明月设计15"/>
          <p:cNvSpPr/>
          <p:nvPr/>
        </p:nvSpPr>
        <p:spPr>
          <a:xfrm>
            <a:off x="258445" y="2861310"/>
            <a:ext cx="802005" cy="645160"/>
          </a:xfrm>
          <a:prstGeom prst="rect">
            <a:avLst/>
          </a:prstGeom>
          <a:ln w="25400">
            <a:noFill/>
            <a:prstDash val="dash"/>
          </a:ln>
        </p:spPr>
        <p:txBody>
          <a:bodyPr wrap="square" rtlCol="0">
            <a:noAutofit/>
          </a:bodyPr>
          <a:lstStyle/>
          <a:p>
            <a:pPr lvl="0" algn="l">
              <a:lnSpc>
                <a:spcPct val="150000"/>
              </a:lnSpc>
              <a:spcBef>
                <a:spcPts val="600"/>
              </a:spcBef>
              <a:buClrTx/>
              <a:buSzTx/>
              <a:buFontTx/>
            </a:pPr>
            <a:r>
              <a:rPr lang="en-US" altLang="zh-CN" sz="3500" dirty="0">
                <a:gradFill>
                  <a:gsLst>
                    <a:gs pos="0">
                      <a:srgbClr val="FFF1EC">
                        <a:alpha val="9000"/>
                      </a:srgbClr>
                    </a:gs>
                    <a:gs pos="78000">
                      <a:srgbClr val="673B28"/>
                    </a:gs>
                  </a:gsLst>
                  <a:lin ang="16200000" scaled="0"/>
                </a:gra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01</a:t>
            </a:r>
            <a:endParaRPr lang="en-US" altLang="zh-CN" sz="3500" dirty="0">
              <a:gradFill>
                <a:gsLst>
                  <a:gs pos="0">
                    <a:srgbClr val="FFF1EC">
                      <a:alpha val="9000"/>
                    </a:srgbClr>
                  </a:gs>
                  <a:gs pos="78000">
                    <a:srgbClr val="673B28"/>
                  </a:gs>
                </a:gsLst>
                <a:lin ang="16200000" scaled="0"/>
              </a:gra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25" name="明月设计16"/>
          <p:cNvSpPr/>
          <p:nvPr/>
        </p:nvSpPr>
        <p:spPr>
          <a:xfrm>
            <a:off x="3123565" y="5325110"/>
            <a:ext cx="802005" cy="645160"/>
          </a:xfrm>
          <a:prstGeom prst="rect">
            <a:avLst/>
          </a:prstGeom>
          <a:ln w="25400">
            <a:noFill/>
            <a:prstDash val="dash"/>
          </a:ln>
        </p:spPr>
        <p:txBody>
          <a:bodyPr wrap="square" rtlCol="0">
            <a:noAutofit/>
          </a:bodyPr>
          <a:lstStyle/>
          <a:p>
            <a:pPr lvl="0" algn="l">
              <a:lnSpc>
                <a:spcPct val="150000"/>
              </a:lnSpc>
              <a:spcBef>
                <a:spcPts val="600"/>
              </a:spcBef>
              <a:buClrTx/>
              <a:buSzTx/>
              <a:buFontTx/>
            </a:pPr>
            <a:r>
              <a:rPr lang="en-US" altLang="zh-CN" sz="3500" dirty="0">
                <a:gradFill>
                  <a:gsLst>
                    <a:gs pos="0">
                      <a:srgbClr val="FFF1EC">
                        <a:alpha val="9000"/>
                      </a:srgbClr>
                    </a:gs>
                    <a:gs pos="78000">
                      <a:srgbClr val="673B28"/>
                    </a:gs>
                  </a:gsLst>
                  <a:lin ang="16200000" scaled="0"/>
                </a:gra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02</a:t>
            </a:r>
            <a:endParaRPr lang="en-US" altLang="zh-CN" sz="3500" dirty="0">
              <a:gradFill>
                <a:gsLst>
                  <a:gs pos="0">
                    <a:srgbClr val="FFF1EC">
                      <a:alpha val="9000"/>
                    </a:srgbClr>
                  </a:gs>
                  <a:gs pos="78000">
                    <a:srgbClr val="673B28"/>
                  </a:gs>
                </a:gsLst>
                <a:lin ang="16200000" scaled="0"/>
              </a:gra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26" name="明月设计17"/>
          <p:cNvSpPr/>
          <p:nvPr/>
        </p:nvSpPr>
        <p:spPr>
          <a:xfrm>
            <a:off x="4782820" y="1625600"/>
            <a:ext cx="802005" cy="645160"/>
          </a:xfrm>
          <a:prstGeom prst="rect">
            <a:avLst/>
          </a:prstGeom>
          <a:ln w="25400">
            <a:noFill/>
            <a:prstDash val="dash"/>
          </a:ln>
        </p:spPr>
        <p:txBody>
          <a:bodyPr wrap="square" rtlCol="0">
            <a:noAutofit/>
          </a:bodyPr>
          <a:lstStyle/>
          <a:p>
            <a:pPr lvl="0" algn="l">
              <a:lnSpc>
                <a:spcPct val="150000"/>
              </a:lnSpc>
              <a:spcBef>
                <a:spcPts val="600"/>
              </a:spcBef>
              <a:buClrTx/>
              <a:buSzTx/>
              <a:buFontTx/>
            </a:pPr>
            <a:r>
              <a:rPr lang="en-US" altLang="zh-CN" sz="3500" dirty="0">
                <a:gradFill>
                  <a:gsLst>
                    <a:gs pos="0">
                      <a:srgbClr val="FFF1EC">
                        <a:alpha val="9000"/>
                      </a:srgbClr>
                    </a:gs>
                    <a:gs pos="78000">
                      <a:srgbClr val="673B28"/>
                    </a:gs>
                  </a:gsLst>
                  <a:lin ang="16200000" scaled="0"/>
                </a:gra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03</a:t>
            </a:r>
            <a:endParaRPr lang="en-US" altLang="zh-CN" sz="3500" dirty="0">
              <a:gradFill>
                <a:gsLst>
                  <a:gs pos="0">
                    <a:srgbClr val="FFF1EC">
                      <a:alpha val="9000"/>
                    </a:srgbClr>
                  </a:gs>
                  <a:gs pos="78000">
                    <a:srgbClr val="673B28"/>
                  </a:gs>
                </a:gsLst>
                <a:lin ang="16200000" scaled="0"/>
              </a:gra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27" name="明月设计18"/>
          <p:cNvSpPr/>
          <p:nvPr/>
        </p:nvSpPr>
        <p:spPr>
          <a:xfrm>
            <a:off x="6622415" y="4930775"/>
            <a:ext cx="802005" cy="645160"/>
          </a:xfrm>
          <a:prstGeom prst="rect">
            <a:avLst/>
          </a:prstGeom>
          <a:ln w="25400">
            <a:noFill/>
            <a:prstDash val="dash"/>
          </a:ln>
        </p:spPr>
        <p:txBody>
          <a:bodyPr wrap="square" rtlCol="0">
            <a:noAutofit/>
          </a:bodyPr>
          <a:lstStyle/>
          <a:p>
            <a:pPr lvl="0" algn="l">
              <a:lnSpc>
                <a:spcPct val="150000"/>
              </a:lnSpc>
              <a:spcBef>
                <a:spcPts val="600"/>
              </a:spcBef>
              <a:buClrTx/>
              <a:buSzTx/>
              <a:buFontTx/>
            </a:pPr>
            <a:r>
              <a:rPr lang="en-US" altLang="zh-CN" sz="3500" dirty="0">
                <a:gradFill>
                  <a:gsLst>
                    <a:gs pos="0">
                      <a:srgbClr val="FFF1EC">
                        <a:alpha val="9000"/>
                      </a:srgbClr>
                    </a:gs>
                    <a:gs pos="78000">
                      <a:srgbClr val="673B28"/>
                    </a:gs>
                  </a:gsLst>
                  <a:lin ang="16200000" scaled="0"/>
                </a:gra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04</a:t>
            </a:r>
            <a:endParaRPr lang="en-US" altLang="zh-CN" sz="3500" dirty="0">
              <a:gradFill>
                <a:gsLst>
                  <a:gs pos="0">
                    <a:srgbClr val="FFF1EC">
                      <a:alpha val="9000"/>
                    </a:srgbClr>
                  </a:gs>
                  <a:gs pos="78000">
                    <a:srgbClr val="673B28"/>
                  </a:gs>
                </a:gsLst>
                <a:lin ang="16200000" scaled="0"/>
              </a:gra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29" name="明月设计19"/>
          <p:cNvSpPr/>
          <p:nvPr/>
        </p:nvSpPr>
        <p:spPr>
          <a:xfrm>
            <a:off x="8877300" y="2861310"/>
            <a:ext cx="802005" cy="645160"/>
          </a:xfrm>
          <a:prstGeom prst="rect">
            <a:avLst/>
          </a:prstGeom>
          <a:ln w="25400">
            <a:noFill/>
            <a:prstDash val="dash"/>
          </a:ln>
        </p:spPr>
        <p:txBody>
          <a:bodyPr wrap="square" rtlCol="0">
            <a:noAutofit/>
          </a:bodyPr>
          <a:lstStyle/>
          <a:p>
            <a:pPr lvl="0" algn="l">
              <a:lnSpc>
                <a:spcPct val="150000"/>
              </a:lnSpc>
              <a:spcBef>
                <a:spcPts val="600"/>
              </a:spcBef>
              <a:buClrTx/>
              <a:buSzTx/>
              <a:buFontTx/>
            </a:pPr>
            <a:r>
              <a:rPr lang="en-US" altLang="zh-CN" sz="3500" dirty="0">
                <a:gradFill>
                  <a:gsLst>
                    <a:gs pos="0">
                      <a:srgbClr val="FFF1EC">
                        <a:alpha val="9000"/>
                      </a:srgbClr>
                    </a:gs>
                    <a:gs pos="78000">
                      <a:srgbClr val="673B28"/>
                    </a:gs>
                  </a:gsLst>
                  <a:lin ang="16200000" scaled="0"/>
                </a:gra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05</a:t>
            </a:r>
            <a:endParaRPr lang="en-US" altLang="zh-CN" sz="3500" dirty="0">
              <a:gradFill>
                <a:gsLst>
                  <a:gs pos="0">
                    <a:srgbClr val="FFF1EC">
                      <a:alpha val="9000"/>
                    </a:srgbClr>
                  </a:gs>
                  <a:gs pos="78000">
                    <a:srgbClr val="673B28"/>
                  </a:gs>
                </a:gsLst>
                <a:lin ang="16200000" scaled="0"/>
              </a:gra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pic>
        <p:nvPicPr>
          <p:cNvPr id="32" name="明月设计20" descr="4@1000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53550" y="4662170"/>
            <a:ext cx="2632710" cy="1457325"/>
          </a:xfrm>
          <a:prstGeom prst="rect">
            <a:avLst/>
          </a:prstGeom>
        </p:spPr>
      </p:pic>
      <p:pic>
        <p:nvPicPr>
          <p:cNvPr id="34" name="明月设计21" descr="资源 6@1000x"/>
          <p:cNvPicPr>
            <a:picLocks noChangeAspect="1"/>
          </p:cNvPicPr>
          <p:nvPr/>
        </p:nvPicPr>
        <p:blipFill>
          <a:blip r:embed="rId2"/>
          <a:srcRect l="9464" b="5767"/>
          <a:stretch>
            <a:fillRect/>
          </a:stretch>
        </p:blipFill>
        <p:spPr>
          <a:xfrm>
            <a:off x="0" y="6007100"/>
            <a:ext cx="2229485" cy="8509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80745" y="3639820"/>
            <a:ext cx="22212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/>
              <a:t>所有人都要遵守的社会行为规则，通俗类比“班级班规、校园校规”，法律就是全社会共同遵守的规则；</a:t>
            </a:r>
            <a:endParaRPr lang="zh-CN" altLang="en-US" sz="1200"/>
          </a:p>
        </p:txBody>
      </p:sp>
      <p:sp>
        <p:nvSpPr>
          <p:cNvPr id="12" name="文本框 11"/>
          <p:cNvSpPr txBox="1"/>
          <p:nvPr/>
        </p:nvSpPr>
        <p:spPr>
          <a:xfrm>
            <a:off x="3719830" y="6118225"/>
            <a:ext cx="21355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/>
              <a:t>保护我们每一个人、规范日常行为、化解日常小矛盾、维护公平；</a:t>
            </a:r>
            <a:endParaRPr lang="zh-CN" altLang="en-US" sz="1200"/>
          </a:p>
        </p:txBody>
      </p:sp>
      <p:sp>
        <p:nvSpPr>
          <p:cNvPr id="14" name="文本框 13"/>
          <p:cNvSpPr txBox="1"/>
          <p:nvPr/>
        </p:nvSpPr>
        <p:spPr>
          <a:xfrm>
            <a:off x="5485765" y="2376805"/>
            <a:ext cx="23247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/>
              <a:t>受教育权、人身安全权、人格尊严权、财产安全权（最基础、无敏感）</a:t>
            </a:r>
            <a:endParaRPr lang="zh-CN" altLang="en-US" sz="1200"/>
          </a:p>
        </p:txBody>
      </p:sp>
      <p:sp>
        <p:nvSpPr>
          <p:cNvPr id="17" name="文本框 16"/>
          <p:cNvSpPr txBox="1"/>
          <p:nvPr/>
        </p:nvSpPr>
        <p:spPr>
          <a:xfrm>
            <a:off x="6685915" y="6064885"/>
            <a:ext cx="23374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/>
              <a:t>遵守校规校纪、遵守法律、爱护公共财物、尊重他人、好好学习</a:t>
            </a:r>
            <a:endParaRPr lang="zh-CN" altLang="en-US" sz="1200"/>
          </a:p>
        </p:txBody>
      </p:sp>
      <p:sp>
        <p:nvSpPr>
          <p:cNvPr id="18" name="文本框 17"/>
          <p:cNvSpPr txBox="1"/>
          <p:nvPr/>
        </p:nvSpPr>
        <p:spPr>
          <a:xfrm>
            <a:off x="9605645" y="3573145"/>
            <a:ext cx="253682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/>
              <a:t>享受法律保护的同时，也要遵守法律，不伤害他人、不破坏规则；</a:t>
            </a:r>
            <a:endParaRPr lang="zh-CN" altLang="en-US" sz="2000"/>
          </a:p>
          <a:p>
            <a:endParaRPr lang="zh-CN" altLang="en-US" sz="2000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10" grpId="0" bldLvl="0" animBg="1"/>
      <p:bldP spid="9" grpId="0" bldLvl="0" animBg="1"/>
      <p:bldP spid="11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明月设计1"/>
          <p:cNvSpPr/>
          <p:nvPr>
            <p:custDataLst>
              <p:tags r:id="rId1"/>
            </p:custDataLst>
          </p:nvPr>
        </p:nvSpPr>
        <p:spPr>
          <a:xfrm>
            <a:off x="2950210" y="3418205"/>
            <a:ext cx="4634230" cy="101028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9805">
                  <a:alpha val="15000"/>
                </a:srgbClr>
              </a:gs>
              <a:gs pos="100000">
                <a:srgbClr val="FCE3DC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汉仪中黑S" panose="00020600040101010101" charset="-122"/>
              <a:sym typeface="+mn-ea"/>
            </a:endParaRPr>
          </a:p>
        </p:txBody>
      </p:sp>
      <p:sp>
        <p:nvSpPr>
          <p:cNvPr id="21" name="明月设计2"/>
          <p:cNvSpPr/>
          <p:nvPr>
            <p:custDataLst>
              <p:tags r:id="rId2"/>
            </p:custDataLst>
          </p:nvPr>
        </p:nvSpPr>
        <p:spPr>
          <a:xfrm>
            <a:off x="2950210" y="1999615"/>
            <a:ext cx="4634230" cy="101028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9805">
                  <a:alpha val="15000"/>
                </a:srgbClr>
              </a:gs>
              <a:gs pos="100000">
                <a:srgbClr val="FCE3DC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汉仪中黑S" panose="00020600040101010101" charset="-122"/>
              <a:sym typeface="+mn-ea"/>
            </a:endParaRPr>
          </a:p>
        </p:txBody>
      </p:sp>
      <p:sp>
        <p:nvSpPr>
          <p:cNvPr id="16" name="明月设计3"/>
          <p:cNvSpPr/>
          <p:nvPr>
            <p:custDataLst>
              <p:tags r:id="rId3"/>
            </p:custDataLst>
          </p:nvPr>
        </p:nvSpPr>
        <p:spPr>
          <a:xfrm>
            <a:off x="2950210" y="581025"/>
            <a:ext cx="4634230" cy="101028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9805">
                  <a:alpha val="15000"/>
                </a:srgbClr>
              </a:gs>
              <a:gs pos="100000">
                <a:srgbClr val="FCE3DC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汉仪中黑S" panose="00020600040101010101" charset="-122"/>
              <a:sym typeface="+mn-ea"/>
            </a:endParaRPr>
          </a:p>
        </p:txBody>
      </p:sp>
      <p:sp>
        <p:nvSpPr>
          <p:cNvPr id="18" name="明月设计4" descr="7b0a20202020227461726765744d6f64756c65223a202270726f636573734f6e6c696e65466f6e7473220a7d0a"/>
          <p:cNvSpPr txBox="1"/>
          <p:nvPr/>
        </p:nvSpPr>
        <p:spPr>
          <a:xfrm>
            <a:off x="2116455" y="848360"/>
            <a:ext cx="490220" cy="44602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2000" cap="all" dirty="0">
                <a:solidFill>
                  <a:srgbClr val="673B28">
                    <a:alpha val="16000"/>
                  </a:srgbClr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汉仪中黑S" panose="00020600040101010101" charset="-122"/>
              </a:rPr>
              <a:t>contents</a:t>
            </a:r>
            <a:endParaRPr lang="en-US" altLang="zh-CN" sz="2000" cap="all" dirty="0">
              <a:solidFill>
                <a:srgbClr val="673B28">
                  <a:alpha val="16000"/>
                </a:srgbClr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+mn-ea"/>
              <a:sym typeface="汉仪中黑S" panose="00020600040101010101" charset="-122"/>
            </a:endParaRPr>
          </a:p>
        </p:txBody>
      </p:sp>
      <p:sp>
        <p:nvSpPr>
          <p:cNvPr id="20" name="明月设计5" descr="7b0a20202020227461726765744d6f64756c65223a202270726f636573734f6e6c696e65466f6e7473220a7d0a"/>
          <p:cNvSpPr txBox="1"/>
          <p:nvPr/>
        </p:nvSpPr>
        <p:spPr>
          <a:xfrm>
            <a:off x="839470" y="2055178"/>
            <a:ext cx="1183005" cy="20466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dist">
              <a:buClrTx/>
              <a:buSzTx/>
              <a:buFontTx/>
            </a:pPr>
            <a:r>
              <a:rPr lang="zh-CN" altLang="en-US" sz="6500">
                <a:solidFill>
                  <a:srgbClr val="673B28"/>
                </a:solidFill>
                <a:effectLst/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目录</a:t>
            </a:r>
            <a:endParaRPr lang="zh-CN" altLang="en-US" sz="6500">
              <a:solidFill>
                <a:srgbClr val="673B28"/>
              </a:solidFill>
              <a:effectLst/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93" name="明月设计7"/>
          <p:cNvSpPr/>
          <p:nvPr>
            <p:custDataLst>
              <p:tags r:id="rId4"/>
            </p:custDataLst>
          </p:nvPr>
        </p:nvSpPr>
        <p:spPr>
          <a:xfrm>
            <a:off x="3212465" y="730885"/>
            <a:ext cx="695960" cy="695960"/>
          </a:xfrm>
          <a:prstGeom prst="ellipse">
            <a:avLst/>
          </a:prstGeom>
          <a:solidFill>
            <a:srgbClr val="673B28"/>
          </a:solidFill>
          <a:ln>
            <a:noFill/>
          </a:ln>
          <a:effectLst>
            <a:outerShdw blurRad="177800" dist="38100" dir="5400000" sx="103000" sy="103000" algn="t" rotWithShape="0">
              <a:srgbClr val="673B28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94" name="明月设计8"/>
          <p:cNvSpPr txBox="1"/>
          <p:nvPr>
            <p:custDataLst>
              <p:tags r:id="rId5"/>
            </p:custDataLst>
          </p:nvPr>
        </p:nvSpPr>
        <p:spPr bwMode="auto">
          <a:xfrm>
            <a:off x="4088765" y="1174115"/>
            <a:ext cx="3385185" cy="37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l" defTabSz="1219200" fontAlgn="base">
              <a:lnSpc>
                <a:spcPct val="130000"/>
              </a:lnSpc>
              <a:spcBef>
                <a:spcPts val="1300"/>
              </a:spcBef>
              <a:spcAft>
                <a:spcPct val="0"/>
              </a:spcAft>
            </a:pPr>
            <a:r>
              <a:rPr lang="zh-CN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+mn-ea"/>
                <a:sym typeface="+mn-ea"/>
              </a:rPr>
              <a:t>（法律是国家规定每个公民必须遵守的准则</a:t>
            </a:r>
            <a:r>
              <a:rPr lang="zh-CN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+mn-ea"/>
                <a:sym typeface="汉仪中黑S" panose="00020600040101010101" charset="-122"/>
              </a:rPr>
              <a:t>）</a:t>
            </a:r>
            <a:endParaRPr lang="zh-CN" altLang="en-US" sz="1200" b="1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+mn-ea"/>
              <a:sym typeface="汉仪中黑S" panose="00020600040101010101" charset="-122"/>
            </a:endParaRPr>
          </a:p>
        </p:txBody>
      </p:sp>
      <p:sp>
        <p:nvSpPr>
          <p:cNvPr id="114" name="明月设计9"/>
          <p:cNvSpPr txBox="1"/>
          <p:nvPr>
            <p:custDataLst>
              <p:tags r:id="rId6"/>
            </p:custDataLst>
          </p:nvPr>
        </p:nvSpPr>
        <p:spPr>
          <a:xfrm>
            <a:off x="4088765" y="739775"/>
            <a:ext cx="1484630" cy="38354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noAutofit/>
          </a:bodyPr>
          <a:lstStyle/>
          <a:p>
            <a:pPr algn="l">
              <a:defRPr/>
            </a:pPr>
            <a:r>
              <a:rPr lang="zh-CN" altLang="en-US" sz="2500" kern="0" spc="15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导入新</a:t>
            </a:r>
            <a:r>
              <a:rPr lang="zh-CN" altLang="en-US" sz="2500" kern="0" spc="15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课</a:t>
            </a:r>
            <a:endParaRPr lang="zh-CN" altLang="en-US" sz="2500" kern="0" spc="150" dirty="0">
              <a:solidFill>
                <a:srgbClr val="673B28"/>
              </a:solidFill>
              <a:latin typeface="汉仪雅酷黑 75W" panose="020B0804020202020204" charset="-122"/>
              <a:ea typeface="汉仪雅酷黑 75W" panose="020B0804020202020204" charset="-122"/>
              <a:cs typeface="+mn-ea"/>
              <a:sym typeface="+mn-lt"/>
            </a:endParaRPr>
          </a:p>
        </p:txBody>
      </p:sp>
      <p:sp>
        <p:nvSpPr>
          <p:cNvPr id="116" name="明月设计10"/>
          <p:cNvSpPr/>
          <p:nvPr>
            <p:custDataLst>
              <p:tags r:id="rId7"/>
            </p:custDataLst>
          </p:nvPr>
        </p:nvSpPr>
        <p:spPr>
          <a:xfrm>
            <a:off x="3414395" y="920750"/>
            <a:ext cx="317500" cy="2857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40" h="5680">
                <a:moveTo>
                  <a:pt x="1" y="910"/>
                </a:moveTo>
                <a:lnTo>
                  <a:pt x="6339" y="910"/>
                </a:lnTo>
                <a:lnTo>
                  <a:pt x="6339" y="2742"/>
                </a:lnTo>
                <a:lnTo>
                  <a:pt x="6339" y="2744"/>
                </a:lnTo>
                <a:lnTo>
                  <a:pt x="6339" y="2759"/>
                </a:lnTo>
                <a:lnTo>
                  <a:pt x="6340" y="2774"/>
                </a:lnTo>
                <a:lnTo>
                  <a:pt x="6340" y="5098"/>
                </a:lnTo>
                <a:lnTo>
                  <a:pt x="6340" y="5114"/>
                </a:lnTo>
                <a:lnTo>
                  <a:pt x="6340" y="5129"/>
                </a:lnTo>
                <a:cubicBezTo>
                  <a:pt x="6347" y="5441"/>
                  <a:pt x="6008" y="5687"/>
                  <a:pt x="5785" y="5680"/>
                </a:cubicBezTo>
                <a:lnTo>
                  <a:pt x="5772" y="5680"/>
                </a:lnTo>
                <a:lnTo>
                  <a:pt x="5758" y="5680"/>
                </a:lnTo>
                <a:lnTo>
                  <a:pt x="581" y="5680"/>
                </a:lnTo>
                <a:lnTo>
                  <a:pt x="566" y="5680"/>
                </a:lnTo>
                <a:lnTo>
                  <a:pt x="551" y="5680"/>
                </a:lnTo>
                <a:cubicBezTo>
                  <a:pt x="239" y="5687"/>
                  <a:pt x="-7" y="5348"/>
                  <a:pt x="0" y="5125"/>
                </a:cubicBezTo>
                <a:lnTo>
                  <a:pt x="0" y="5112"/>
                </a:lnTo>
                <a:lnTo>
                  <a:pt x="0" y="5098"/>
                </a:lnTo>
                <a:lnTo>
                  <a:pt x="0" y="2774"/>
                </a:lnTo>
                <a:lnTo>
                  <a:pt x="1" y="2759"/>
                </a:lnTo>
                <a:lnTo>
                  <a:pt x="1" y="2744"/>
                </a:lnTo>
                <a:lnTo>
                  <a:pt x="1" y="2742"/>
                </a:lnTo>
                <a:lnTo>
                  <a:pt x="1" y="910"/>
                </a:lnTo>
                <a:close/>
                <a:moveTo>
                  <a:pt x="637" y="1535"/>
                </a:moveTo>
                <a:lnTo>
                  <a:pt x="5702" y="1535"/>
                </a:lnTo>
                <a:lnTo>
                  <a:pt x="5702" y="5054"/>
                </a:lnTo>
                <a:lnTo>
                  <a:pt x="637" y="5054"/>
                </a:lnTo>
                <a:lnTo>
                  <a:pt x="637" y="1535"/>
                </a:lnTo>
                <a:close/>
                <a:moveTo>
                  <a:pt x="3157" y="3238"/>
                </a:moveTo>
                <a:lnTo>
                  <a:pt x="3158" y="3263"/>
                </a:lnTo>
                <a:cubicBezTo>
                  <a:pt x="3173" y="3781"/>
                  <a:pt x="2652" y="4193"/>
                  <a:pt x="2238" y="4181"/>
                </a:cubicBezTo>
                <a:lnTo>
                  <a:pt x="2215" y="4181"/>
                </a:lnTo>
                <a:lnTo>
                  <a:pt x="2190" y="4181"/>
                </a:lnTo>
                <a:cubicBezTo>
                  <a:pt x="1673" y="4196"/>
                  <a:pt x="1260" y="3675"/>
                  <a:pt x="1272" y="3261"/>
                </a:cubicBezTo>
                <a:lnTo>
                  <a:pt x="1273" y="3238"/>
                </a:lnTo>
                <a:lnTo>
                  <a:pt x="1272" y="3213"/>
                </a:lnTo>
                <a:cubicBezTo>
                  <a:pt x="1257" y="2696"/>
                  <a:pt x="1778" y="2284"/>
                  <a:pt x="2192" y="2296"/>
                </a:cubicBezTo>
                <a:lnTo>
                  <a:pt x="2215" y="2296"/>
                </a:lnTo>
                <a:lnTo>
                  <a:pt x="2215" y="3238"/>
                </a:lnTo>
                <a:lnTo>
                  <a:pt x="3157" y="3238"/>
                </a:lnTo>
                <a:close/>
                <a:moveTo>
                  <a:pt x="3481" y="2282"/>
                </a:moveTo>
                <a:lnTo>
                  <a:pt x="5067" y="2282"/>
                </a:lnTo>
                <a:lnTo>
                  <a:pt x="5067" y="2916"/>
                </a:lnTo>
                <a:lnTo>
                  <a:pt x="3481" y="2916"/>
                </a:lnTo>
                <a:lnTo>
                  <a:pt x="3481" y="2282"/>
                </a:lnTo>
                <a:close/>
                <a:moveTo>
                  <a:pt x="3481" y="3547"/>
                </a:moveTo>
                <a:lnTo>
                  <a:pt x="5067" y="3547"/>
                </a:lnTo>
                <a:lnTo>
                  <a:pt x="5067" y="4181"/>
                </a:lnTo>
                <a:lnTo>
                  <a:pt x="3481" y="4181"/>
                </a:lnTo>
                <a:lnTo>
                  <a:pt x="3481" y="3547"/>
                </a:lnTo>
                <a:close/>
                <a:moveTo>
                  <a:pt x="1" y="0"/>
                </a:moveTo>
                <a:lnTo>
                  <a:pt x="6339" y="0"/>
                </a:lnTo>
                <a:lnTo>
                  <a:pt x="6339" y="647"/>
                </a:lnTo>
                <a:lnTo>
                  <a:pt x="1" y="647"/>
                </a:lnTo>
                <a:lnTo>
                  <a:pt x="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中黑S" panose="00020600040101010101" charset="-122"/>
              <a:ea typeface="汉仪中黑S" panose="00020600040101010101" charset="-122"/>
              <a:cs typeface="+mn-ea"/>
              <a:sym typeface="汉仪中黑S" panose="00020600040101010101" charset="-122"/>
            </a:endParaRPr>
          </a:p>
        </p:txBody>
      </p:sp>
      <p:sp>
        <p:nvSpPr>
          <p:cNvPr id="2" name="明月设计11"/>
          <p:cNvSpPr/>
          <p:nvPr>
            <p:custDataLst>
              <p:tags r:id="rId8"/>
            </p:custDataLst>
          </p:nvPr>
        </p:nvSpPr>
        <p:spPr>
          <a:xfrm>
            <a:off x="3212465" y="2148840"/>
            <a:ext cx="695960" cy="695960"/>
          </a:xfrm>
          <a:prstGeom prst="ellipse">
            <a:avLst/>
          </a:prstGeom>
          <a:solidFill>
            <a:srgbClr val="FE9805"/>
          </a:solidFill>
          <a:ln>
            <a:noFill/>
          </a:ln>
          <a:effectLst>
            <a:outerShdw blurRad="177800" dist="38100" dir="5400000" sx="103000" sy="103000" algn="t" rotWithShape="0">
              <a:srgbClr val="673B28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3" name="明月设计12"/>
          <p:cNvSpPr txBox="1"/>
          <p:nvPr>
            <p:custDataLst>
              <p:tags r:id="rId9"/>
            </p:custDataLst>
          </p:nvPr>
        </p:nvSpPr>
        <p:spPr bwMode="auto">
          <a:xfrm>
            <a:off x="4088765" y="2592070"/>
            <a:ext cx="3317240" cy="37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l" defTabSz="1219200" fontAlgn="base">
              <a:lnSpc>
                <a:spcPct val="130000"/>
              </a:lnSpc>
              <a:spcBef>
                <a:spcPts val="1300"/>
              </a:spcBef>
              <a:spcAft>
                <a:spcPct val="0"/>
              </a:spcAft>
            </a:pPr>
            <a:r>
              <a:rPr lang="zh-CN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+mn-ea"/>
                <a:sym typeface="汉仪中黑S" panose="00020600040101010101" charset="-122"/>
              </a:rPr>
              <a:t>（法律的定义，法律告诉我们什么？普法入门</a:t>
            </a:r>
            <a:r>
              <a:rPr lang="en-US" altLang="zh-CN" sz="1200" b="1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+mn-ea"/>
                <a:sym typeface="汉仪中黑S" panose="00020600040101010101" charset="-122"/>
              </a:rPr>
              <a:t>)</a:t>
            </a:r>
            <a:endParaRPr lang="en-US" altLang="zh-CN" sz="1200" b="1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+mn-ea"/>
              <a:sym typeface="汉仪中黑S" panose="00020600040101010101" charset="-122"/>
            </a:endParaRPr>
          </a:p>
        </p:txBody>
      </p:sp>
      <p:sp>
        <p:nvSpPr>
          <p:cNvPr id="4" name="明月设计13"/>
          <p:cNvSpPr txBox="1"/>
          <p:nvPr>
            <p:custDataLst>
              <p:tags r:id="rId10"/>
            </p:custDataLst>
          </p:nvPr>
        </p:nvSpPr>
        <p:spPr>
          <a:xfrm>
            <a:off x="4088765" y="2157730"/>
            <a:ext cx="2447290" cy="38354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noAutofit/>
          </a:bodyPr>
          <a:lstStyle/>
          <a:p>
            <a:pPr algn="l" defTabSz="913765"/>
            <a:r>
              <a:rPr lang="zh-CN" altLang="en-US" sz="25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法律的产生的</a:t>
            </a:r>
            <a:r>
              <a:rPr lang="zh-CN" altLang="en-US" sz="25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意义</a:t>
            </a:r>
            <a:endParaRPr lang="zh-CN" altLang="en-US" sz="2500" dirty="0">
              <a:solidFill>
                <a:srgbClr val="673B28"/>
              </a:solidFill>
              <a:latin typeface="汉仪雅酷黑 75W" panose="020B0804020202020204" charset="-122"/>
              <a:ea typeface="汉仪雅酷黑 75W" panose="020B0804020202020204" charset="-122"/>
              <a:cs typeface="+mn-ea"/>
              <a:sym typeface="+mn-lt"/>
            </a:endParaRPr>
          </a:p>
        </p:txBody>
      </p:sp>
      <p:sp>
        <p:nvSpPr>
          <p:cNvPr id="5" name="明月设计14"/>
          <p:cNvSpPr/>
          <p:nvPr>
            <p:custDataLst>
              <p:tags r:id="rId11"/>
            </p:custDataLst>
          </p:nvPr>
        </p:nvSpPr>
        <p:spPr>
          <a:xfrm>
            <a:off x="3414395" y="2338705"/>
            <a:ext cx="317500" cy="2857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40" h="5680">
                <a:moveTo>
                  <a:pt x="1" y="910"/>
                </a:moveTo>
                <a:lnTo>
                  <a:pt x="6339" y="910"/>
                </a:lnTo>
                <a:lnTo>
                  <a:pt x="6339" y="2742"/>
                </a:lnTo>
                <a:lnTo>
                  <a:pt x="6339" y="2744"/>
                </a:lnTo>
                <a:lnTo>
                  <a:pt x="6339" y="2759"/>
                </a:lnTo>
                <a:lnTo>
                  <a:pt x="6340" y="2774"/>
                </a:lnTo>
                <a:lnTo>
                  <a:pt x="6340" y="5098"/>
                </a:lnTo>
                <a:lnTo>
                  <a:pt x="6340" y="5114"/>
                </a:lnTo>
                <a:lnTo>
                  <a:pt x="6340" y="5129"/>
                </a:lnTo>
                <a:cubicBezTo>
                  <a:pt x="6347" y="5441"/>
                  <a:pt x="6008" y="5687"/>
                  <a:pt x="5785" y="5680"/>
                </a:cubicBezTo>
                <a:lnTo>
                  <a:pt x="5772" y="5680"/>
                </a:lnTo>
                <a:lnTo>
                  <a:pt x="5758" y="5680"/>
                </a:lnTo>
                <a:lnTo>
                  <a:pt x="581" y="5680"/>
                </a:lnTo>
                <a:lnTo>
                  <a:pt x="566" y="5680"/>
                </a:lnTo>
                <a:lnTo>
                  <a:pt x="551" y="5680"/>
                </a:lnTo>
                <a:cubicBezTo>
                  <a:pt x="239" y="5687"/>
                  <a:pt x="-7" y="5348"/>
                  <a:pt x="0" y="5125"/>
                </a:cubicBezTo>
                <a:lnTo>
                  <a:pt x="0" y="5112"/>
                </a:lnTo>
                <a:lnTo>
                  <a:pt x="0" y="5098"/>
                </a:lnTo>
                <a:lnTo>
                  <a:pt x="0" y="2774"/>
                </a:lnTo>
                <a:lnTo>
                  <a:pt x="1" y="2759"/>
                </a:lnTo>
                <a:lnTo>
                  <a:pt x="1" y="2744"/>
                </a:lnTo>
                <a:lnTo>
                  <a:pt x="1" y="2742"/>
                </a:lnTo>
                <a:lnTo>
                  <a:pt x="1" y="910"/>
                </a:lnTo>
                <a:close/>
                <a:moveTo>
                  <a:pt x="637" y="1535"/>
                </a:moveTo>
                <a:lnTo>
                  <a:pt x="5702" y="1535"/>
                </a:lnTo>
                <a:lnTo>
                  <a:pt x="5702" y="5054"/>
                </a:lnTo>
                <a:lnTo>
                  <a:pt x="637" y="5054"/>
                </a:lnTo>
                <a:lnTo>
                  <a:pt x="637" y="1535"/>
                </a:lnTo>
                <a:close/>
                <a:moveTo>
                  <a:pt x="3157" y="3238"/>
                </a:moveTo>
                <a:lnTo>
                  <a:pt x="3158" y="3263"/>
                </a:lnTo>
                <a:cubicBezTo>
                  <a:pt x="3173" y="3781"/>
                  <a:pt x="2652" y="4193"/>
                  <a:pt x="2238" y="4181"/>
                </a:cubicBezTo>
                <a:lnTo>
                  <a:pt x="2215" y="4181"/>
                </a:lnTo>
                <a:lnTo>
                  <a:pt x="2190" y="4181"/>
                </a:lnTo>
                <a:cubicBezTo>
                  <a:pt x="1673" y="4196"/>
                  <a:pt x="1260" y="3675"/>
                  <a:pt x="1272" y="3261"/>
                </a:cubicBezTo>
                <a:lnTo>
                  <a:pt x="1273" y="3238"/>
                </a:lnTo>
                <a:lnTo>
                  <a:pt x="1272" y="3213"/>
                </a:lnTo>
                <a:cubicBezTo>
                  <a:pt x="1257" y="2696"/>
                  <a:pt x="1778" y="2284"/>
                  <a:pt x="2192" y="2296"/>
                </a:cubicBezTo>
                <a:lnTo>
                  <a:pt x="2215" y="2296"/>
                </a:lnTo>
                <a:lnTo>
                  <a:pt x="2215" y="3238"/>
                </a:lnTo>
                <a:lnTo>
                  <a:pt x="3157" y="3238"/>
                </a:lnTo>
                <a:close/>
                <a:moveTo>
                  <a:pt x="3481" y="2282"/>
                </a:moveTo>
                <a:lnTo>
                  <a:pt x="5067" y="2282"/>
                </a:lnTo>
                <a:lnTo>
                  <a:pt x="5067" y="2916"/>
                </a:lnTo>
                <a:lnTo>
                  <a:pt x="3481" y="2916"/>
                </a:lnTo>
                <a:lnTo>
                  <a:pt x="3481" y="2282"/>
                </a:lnTo>
                <a:close/>
                <a:moveTo>
                  <a:pt x="3481" y="3547"/>
                </a:moveTo>
                <a:lnTo>
                  <a:pt x="5067" y="3547"/>
                </a:lnTo>
                <a:lnTo>
                  <a:pt x="5067" y="4181"/>
                </a:lnTo>
                <a:lnTo>
                  <a:pt x="3481" y="4181"/>
                </a:lnTo>
                <a:lnTo>
                  <a:pt x="3481" y="3547"/>
                </a:lnTo>
                <a:close/>
                <a:moveTo>
                  <a:pt x="1" y="0"/>
                </a:moveTo>
                <a:lnTo>
                  <a:pt x="6339" y="0"/>
                </a:lnTo>
                <a:lnTo>
                  <a:pt x="6339" y="647"/>
                </a:lnTo>
                <a:lnTo>
                  <a:pt x="1" y="647"/>
                </a:lnTo>
                <a:lnTo>
                  <a:pt x="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中黑S" panose="00020600040101010101" charset="-122"/>
              <a:ea typeface="汉仪中黑S" panose="00020600040101010101" charset="-122"/>
              <a:cs typeface="+mn-ea"/>
              <a:sym typeface="汉仪中黑S" panose="00020600040101010101" charset="-122"/>
            </a:endParaRPr>
          </a:p>
        </p:txBody>
      </p:sp>
      <p:sp>
        <p:nvSpPr>
          <p:cNvPr id="6" name="明月设计15"/>
          <p:cNvSpPr/>
          <p:nvPr>
            <p:custDataLst>
              <p:tags r:id="rId12"/>
            </p:custDataLst>
          </p:nvPr>
        </p:nvSpPr>
        <p:spPr>
          <a:xfrm>
            <a:off x="3212465" y="3585845"/>
            <a:ext cx="695960" cy="695960"/>
          </a:xfrm>
          <a:prstGeom prst="ellipse">
            <a:avLst/>
          </a:prstGeom>
          <a:solidFill>
            <a:srgbClr val="673B28"/>
          </a:solidFill>
          <a:ln>
            <a:noFill/>
          </a:ln>
          <a:effectLst>
            <a:outerShdw blurRad="177800" dist="38100" dir="5400000" sx="103000" sy="103000" algn="t" rotWithShape="0">
              <a:srgbClr val="673B28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7" name="明月设计16"/>
          <p:cNvSpPr txBox="1"/>
          <p:nvPr>
            <p:custDataLst>
              <p:tags r:id="rId13"/>
            </p:custDataLst>
          </p:nvPr>
        </p:nvSpPr>
        <p:spPr bwMode="auto">
          <a:xfrm>
            <a:off x="4088765" y="4029075"/>
            <a:ext cx="3280410" cy="37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l" defTabSz="1219200" fontAlgn="base">
              <a:lnSpc>
                <a:spcPct val="130000"/>
              </a:lnSpc>
              <a:spcBef>
                <a:spcPts val="1300"/>
              </a:spcBef>
              <a:spcAft>
                <a:spcPct val="0"/>
              </a:spcAft>
            </a:pPr>
            <a:r>
              <a:rPr lang="zh-CN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+mn-ea"/>
                <a:sym typeface="汉仪中黑S" panose="00020600040101010101" charset="-122"/>
              </a:rPr>
              <a:t>（权利和义务对立统一，相辅相成、不可分割）</a:t>
            </a:r>
            <a:endParaRPr lang="zh-CN" altLang="en-US" sz="1200" b="1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+mn-ea"/>
              <a:sym typeface="汉仪中黑S" panose="00020600040101010101" charset="-122"/>
            </a:endParaRPr>
          </a:p>
        </p:txBody>
      </p:sp>
      <p:sp>
        <p:nvSpPr>
          <p:cNvPr id="8" name="明月设计17"/>
          <p:cNvSpPr txBox="1"/>
          <p:nvPr>
            <p:custDataLst>
              <p:tags r:id="rId14"/>
            </p:custDataLst>
          </p:nvPr>
        </p:nvSpPr>
        <p:spPr>
          <a:xfrm>
            <a:off x="4088765" y="3594735"/>
            <a:ext cx="1484630" cy="38354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noAutofit/>
          </a:bodyPr>
          <a:lstStyle/>
          <a:p>
            <a:pPr algn="l" defTabSz="913765"/>
            <a:r>
              <a:rPr lang="zh-CN" altLang="en-US" sz="25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权力义务的</a:t>
            </a:r>
            <a:r>
              <a:rPr lang="zh-CN" altLang="en-US" sz="25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平衡</a:t>
            </a:r>
            <a:endParaRPr lang="zh-CN" altLang="en-US" sz="2500" dirty="0">
              <a:solidFill>
                <a:srgbClr val="673B28"/>
              </a:solidFill>
              <a:latin typeface="汉仪雅酷黑 75W" panose="020B0804020202020204" charset="-122"/>
              <a:ea typeface="汉仪雅酷黑 75W" panose="020B0804020202020204" charset="-122"/>
              <a:cs typeface="+mn-ea"/>
              <a:sym typeface="+mn-lt"/>
            </a:endParaRPr>
          </a:p>
        </p:txBody>
      </p:sp>
      <p:sp>
        <p:nvSpPr>
          <p:cNvPr id="10" name="明月设计18"/>
          <p:cNvSpPr/>
          <p:nvPr>
            <p:custDataLst>
              <p:tags r:id="rId15"/>
            </p:custDataLst>
          </p:nvPr>
        </p:nvSpPr>
        <p:spPr>
          <a:xfrm>
            <a:off x="3414395" y="3775710"/>
            <a:ext cx="317500" cy="2857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40" h="5680">
                <a:moveTo>
                  <a:pt x="1" y="910"/>
                </a:moveTo>
                <a:lnTo>
                  <a:pt x="6339" y="910"/>
                </a:lnTo>
                <a:lnTo>
                  <a:pt x="6339" y="2742"/>
                </a:lnTo>
                <a:lnTo>
                  <a:pt x="6339" y="2744"/>
                </a:lnTo>
                <a:lnTo>
                  <a:pt x="6339" y="2759"/>
                </a:lnTo>
                <a:lnTo>
                  <a:pt x="6340" y="2774"/>
                </a:lnTo>
                <a:lnTo>
                  <a:pt x="6340" y="5098"/>
                </a:lnTo>
                <a:lnTo>
                  <a:pt x="6340" y="5114"/>
                </a:lnTo>
                <a:lnTo>
                  <a:pt x="6340" y="5129"/>
                </a:lnTo>
                <a:cubicBezTo>
                  <a:pt x="6347" y="5441"/>
                  <a:pt x="6008" y="5687"/>
                  <a:pt x="5785" y="5680"/>
                </a:cubicBezTo>
                <a:lnTo>
                  <a:pt x="5772" y="5680"/>
                </a:lnTo>
                <a:lnTo>
                  <a:pt x="5758" y="5680"/>
                </a:lnTo>
                <a:lnTo>
                  <a:pt x="581" y="5680"/>
                </a:lnTo>
                <a:lnTo>
                  <a:pt x="566" y="5680"/>
                </a:lnTo>
                <a:lnTo>
                  <a:pt x="551" y="5680"/>
                </a:lnTo>
                <a:cubicBezTo>
                  <a:pt x="239" y="5687"/>
                  <a:pt x="-7" y="5348"/>
                  <a:pt x="0" y="5125"/>
                </a:cubicBezTo>
                <a:lnTo>
                  <a:pt x="0" y="5112"/>
                </a:lnTo>
                <a:lnTo>
                  <a:pt x="0" y="5098"/>
                </a:lnTo>
                <a:lnTo>
                  <a:pt x="0" y="2774"/>
                </a:lnTo>
                <a:lnTo>
                  <a:pt x="1" y="2759"/>
                </a:lnTo>
                <a:lnTo>
                  <a:pt x="1" y="2744"/>
                </a:lnTo>
                <a:lnTo>
                  <a:pt x="1" y="2742"/>
                </a:lnTo>
                <a:lnTo>
                  <a:pt x="1" y="910"/>
                </a:lnTo>
                <a:close/>
                <a:moveTo>
                  <a:pt x="637" y="1535"/>
                </a:moveTo>
                <a:lnTo>
                  <a:pt x="5702" y="1535"/>
                </a:lnTo>
                <a:lnTo>
                  <a:pt x="5702" y="5054"/>
                </a:lnTo>
                <a:lnTo>
                  <a:pt x="637" y="5054"/>
                </a:lnTo>
                <a:lnTo>
                  <a:pt x="637" y="1535"/>
                </a:lnTo>
                <a:close/>
                <a:moveTo>
                  <a:pt x="3157" y="3238"/>
                </a:moveTo>
                <a:lnTo>
                  <a:pt x="3158" y="3263"/>
                </a:lnTo>
                <a:cubicBezTo>
                  <a:pt x="3173" y="3781"/>
                  <a:pt x="2652" y="4193"/>
                  <a:pt x="2238" y="4181"/>
                </a:cubicBezTo>
                <a:lnTo>
                  <a:pt x="2215" y="4181"/>
                </a:lnTo>
                <a:lnTo>
                  <a:pt x="2190" y="4181"/>
                </a:lnTo>
                <a:cubicBezTo>
                  <a:pt x="1673" y="4196"/>
                  <a:pt x="1260" y="3675"/>
                  <a:pt x="1272" y="3261"/>
                </a:cubicBezTo>
                <a:lnTo>
                  <a:pt x="1273" y="3238"/>
                </a:lnTo>
                <a:lnTo>
                  <a:pt x="1272" y="3213"/>
                </a:lnTo>
                <a:cubicBezTo>
                  <a:pt x="1257" y="2696"/>
                  <a:pt x="1778" y="2284"/>
                  <a:pt x="2192" y="2296"/>
                </a:cubicBezTo>
                <a:lnTo>
                  <a:pt x="2215" y="2296"/>
                </a:lnTo>
                <a:lnTo>
                  <a:pt x="2215" y="3238"/>
                </a:lnTo>
                <a:lnTo>
                  <a:pt x="3157" y="3238"/>
                </a:lnTo>
                <a:close/>
                <a:moveTo>
                  <a:pt x="3481" y="2282"/>
                </a:moveTo>
                <a:lnTo>
                  <a:pt x="5067" y="2282"/>
                </a:lnTo>
                <a:lnTo>
                  <a:pt x="5067" y="2916"/>
                </a:lnTo>
                <a:lnTo>
                  <a:pt x="3481" y="2916"/>
                </a:lnTo>
                <a:lnTo>
                  <a:pt x="3481" y="2282"/>
                </a:lnTo>
                <a:close/>
                <a:moveTo>
                  <a:pt x="3481" y="3547"/>
                </a:moveTo>
                <a:lnTo>
                  <a:pt x="5067" y="3547"/>
                </a:lnTo>
                <a:lnTo>
                  <a:pt x="5067" y="4181"/>
                </a:lnTo>
                <a:lnTo>
                  <a:pt x="3481" y="4181"/>
                </a:lnTo>
                <a:lnTo>
                  <a:pt x="3481" y="3547"/>
                </a:lnTo>
                <a:close/>
                <a:moveTo>
                  <a:pt x="1" y="0"/>
                </a:moveTo>
                <a:lnTo>
                  <a:pt x="6339" y="0"/>
                </a:lnTo>
                <a:lnTo>
                  <a:pt x="6339" y="647"/>
                </a:lnTo>
                <a:lnTo>
                  <a:pt x="1" y="647"/>
                </a:lnTo>
                <a:lnTo>
                  <a:pt x="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中黑S" panose="00020600040101010101" charset="-122"/>
              <a:ea typeface="汉仪中黑S" panose="00020600040101010101" charset="-122"/>
              <a:cs typeface="+mn-ea"/>
              <a:sym typeface="汉仪中黑S" panose="00020600040101010101" charset="-122"/>
            </a:endParaRPr>
          </a:p>
        </p:txBody>
      </p:sp>
      <p:sp>
        <p:nvSpPr>
          <p:cNvPr id="12" name="明月设计2"/>
          <p:cNvSpPr/>
          <p:nvPr>
            <p:custDataLst>
              <p:tags r:id="rId16"/>
            </p:custDataLst>
          </p:nvPr>
        </p:nvSpPr>
        <p:spPr>
          <a:xfrm>
            <a:off x="2950210" y="4886325"/>
            <a:ext cx="4634230" cy="101028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9805">
                  <a:alpha val="15000"/>
                </a:srgbClr>
              </a:gs>
              <a:gs pos="100000">
                <a:srgbClr val="FCE3DC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汉仪中黑S" panose="00020600040101010101" charset="-122"/>
              <a:sym typeface="+mn-ea"/>
            </a:endParaRPr>
          </a:p>
        </p:txBody>
      </p:sp>
      <p:sp>
        <p:nvSpPr>
          <p:cNvPr id="13" name="明月设计11"/>
          <p:cNvSpPr/>
          <p:nvPr>
            <p:custDataLst>
              <p:tags r:id="rId17"/>
            </p:custDataLst>
          </p:nvPr>
        </p:nvSpPr>
        <p:spPr>
          <a:xfrm>
            <a:off x="3212465" y="5035550"/>
            <a:ext cx="695960" cy="695960"/>
          </a:xfrm>
          <a:prstGeom prst="ellipse">
            <a:avLst/>
          </a:prstGeom>
          <a:solidFill>
            <a:srgbClr val="FE9805"/>
          </a:solidFill>
          <a:ln>
            <a:noFill/>
          </a:ln>
          <a:effectLst>
            <a:outerShdw blurRad="177800" dist="38100" dir="5400000" sx="103000" sy="103000" algn="t" rotWithShape="0">
              <a:srgbClr val="673B28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14" name="明月设计12"/>
          <p:cNvSpPr txBox="1"/>
          <p:nvPr>
            <p:custDataLst>
              <p:tags r:id="rId18"/>
            </p:custDataLst>
          </p:nvPr>
        </p:nvSpPr>
        <p:spPr bwMode="auto">
          <a:xfrm>
            <a:off x="4088765" y="5478780"/>
            <a:ext cx="3891280" cy="37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1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8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indent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l" defTabSz="1219200" fontAlgn="base">
              <a:lnSpc>
                <a:spcPct val="130000"/>
              </a:lnSpc>
              <a:spcBef>
                <a:spcPts val="1300"/>
              </a:spcBef>
              <a:spcAft>
                <a:spcPct val="0"/>
              </a:spcAft>
            </a:pPr>
            <a:r>
              <a:rPr lang="zh-CN" alt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+mn-ea"/>
                <a:sym typeface="汉仪中黑S" panose="00020600040101010101" charset="-122"/>
              </a:rPr>
              <a:t>（如何学会拿起法律武器？法律是解决问题的手段）</a:t>
            </a:r>
            <a:endParaRPr lang="zh-CN" altLang="en-US" sz="1200" b="1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+mn-ea"/>
              <a:sym typeface="汉仪中黑S" panose="00020600040101010101" charset="-122"/>
            </a:endParaRPr>
          </a:p>
        </p:txBody>
      </p:sp>
      <p:sp>
        <p:nvSpPr>
          <p:cNvPr id="15" name="明月设计13"/>
          <p:cNvSpPr txBox="1"/>
          <p:nvPr>
            <p:custDataLst>
              <p:tags r:id="rId19"/>
            </p:custDataLst>
          </p:nvPr>
        </p:nvSpPr>
        <p:spPr>
          <a:xfrm>
            <a:off x="4088765" y="5044440"/>
            <a:ext cx="1484630" cy="38354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 anchorCtr="0">
            <a:noAutofit/>
          </a:bodyPr>
          <a:lstStyle/>
          <a:p>
            <a:pPr algn="l" defTabSz="913765"/>
            <a:r>
              <a:rPr lang="zh-CN" altLang="en-US" sz="25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总结</a:t>
            </a:r>
            <a:endParaRPr lang="zh-CN" altLang="en-US" sz="2500" dirty="0">
              <a:solidFill>
                <a:srgbClr val="673B28"/>
              </a:solidFill>
              <a:latin typeface="汉仪雅酷黑 75W" panose="020B0804020202020204" charset="-122"/>
              <a:ea typeface="汉仪雅酷黑 75W" panose="020B0804020202020204" charset="-122"/>
              <a:cs typeface="+mn-ea"/>
              <a:sym typeface="+mn-lt"/>
            </a:endParaRPr>
          </a:p>
        </p:txBody>
      </p:sp>
      <p:sp>
        <p:nvSpPr>
          <p:cNvPr id="17" name="明月设计14"/>
          <p:cNvSpPr/>
          <p:nvPr>
            <p:custDataLst>
              <p:tags r:id="rId20"/>
            </p:custDataLst>
          </p:nvPr>
        </p:nvSpPr>
        <p:spPr>
          <a:xfrm>
            <a:off x="3414395" y="5225415"/>
            <a:ext cx="317500" cy="2857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40" h="5680">
                <a:moveTo>
                  <a:pt x="1" y="910"/>
                </a:moveTo>
                <a:lnTo>
                  <a:pt x="6339" y="910"/>
                </a:lnTo>
                <a:lnTo>
                  <a:pt x="6339" y="2742"/>
                </a:lnTo>
                <a:lnTo>
                  <a:pt x="6339" y="2744"/>
                </a:lnTo>
                <a:lnTo>
                  <a:pt x="6339" y="2759"/>
                </a:lnTo>
                <a:lnTo>
                  <a:pt x="6340" y="2774"/>
                </a:lnTo>
                <a:lnTo>
                  <a:pt x="6340" y="5098"/>
                </a:lnTo>
                <a:lnTo>
                  <a:pt x="6340" y="5114"/>
                </a:lnTo>
                <a:lnTo>
                  <a:pt x="6340" y="5129"/>
                </a:lnTo>
                <a:cubicBezTo>
                  <a:pt x="6347" y="5441"/>
                  <a:pt x="6008" y="5687"/>
                  <a:pt x="5785" y="5680"/>
                </a:cubicBezTo>
                <a:lnTo>
                  <a:pt x="5772" y="5680"/>
                </a:lnTo>
                <a:lnTo>
                  <a:pt x="5758" y="5680"/>
                </a:lnTo>
                <a:lnTo>
                  <a:pt x="581" y="5680"/>
                </a:lnTo>
                <a:lnTo>
                  <a:pt x="566" y="5680"/>
                </a:lnTo>
                <a:lnTo>
                  <a:pt x="551" y="5680"/>
                </a:lnTo>
                <a:cubicBezTo>
                  <a:pt x="239" y="5687"/>
                  <a:pt x="-7" y="5348"/>
                  <a:pt x="0" y="5125"/>
                </a:cubicBezTo>
                <a:lnTo>
                  <a:pt x="0" y="5112"/>
                </a:lnTo>
                <a:lnTo>
                  <a:pt x="0" y="5098"/>
                </a:lnTo>
                <a:lnTo>
                  <a:pt x="0" y="2774"/>
                </a:lnTo>
                <a:lnTo>
                  <a:pt x="1" y="2759"/>
                </a:lnTo>
                <a:lnTo>
                  <a:pt x="1" y="2744"/>
                </a:lnTo>
                <a:lnTo>
                  <a:pt x="1" y="2742"/>
                </a:lnTo>
                <a:lnTo>
                  <a:pt x="1" y="910"/>
                </a:lnTo>
                <a:close/>
                <a:moveTo>
                  <a:pt x="637" y="1535"/>
                </a:moveTo>
                <a:lnTo>
                  <a:pt x="5702" y="1535"/>
                </a:lnTo>
                <a:lnTo>
                  <a:pt x="5702" y="5054"/>
                </a:lnTo>
                <a:lnTo>
                  <a:pt x="637" y="5054"/>
                </a:lnTo>
                <a:lnTo>
                  <a:pt x="637" y="1535"/>
                </a:lnTo>
                <a:close/>
                <a:moveTo>
                  <a:pt x="3157" y="3238"/>
                </a:moveTo>
                <a:lnTo>
                  <a:pt x="3158" y="3263"/>
                </a:lnTo>
                <a:cubicBezTo>
                  <a:pt x="3173" y="3781"/>
                  <a:pt x="2652" y="4193"/>
                  <a:pt x="2238" y="4181"/>
                </a:cubicBezTo>
                <a:lnTo>
                  <a:pt x="2215" y="4181"/>
                </a:lnTo>
                <a:lnTo>
                  <a:pt x="2190" y="4181"/>
                </a:lnTo>
                <a:cubicBezTo>
                  <a:pt x="1673" y="4196"/>
                  <a:pt x="1260" y="3675"/>
                  <a:pt x="1272" y="3261"/>
                </a:cubicBezTo>
                <a:lnTo>
                  <a:pt x="1273" y="3238"/>
                </a:lnTo>
                <a:lnTo>
                  <a:pt x="1272" y="3213"/>
                </a:lnTo>
                <a:cubicBezTo>
                  <a:pt x="1257" y="2696"/>
                  <a:pt x="1778" y="2284"/>
                  <a:pt x="2192" y="2296"/>
                </a:cubicBezTo>
                <a:lnTo>
                  <a:pt x="2215" y="2296"/>
                </a:lnTo>
                <a:lnTo>
                  <a:pt x="2215" y="3238"/>
                </a:lnTo>
                <a:lnTo>
                  <a:pt x="3157" y="3238"/>
                </a:lnTo>
                <a:close/>
                <a:moveTo>
                  <a:pt x="3481" y="2282"/>
                </a:moveTo>
                <a:lnTo>
                  <a:pt x="5067" y="2282"/>
                </a:lnTo>
                <a:lnTo>
                  <a:pt x="5067" y="2916"/>
                </a:lnTo>
                <a:lnTo>
                  <a:pt x="3481" y="2916"/>
                </a:lnTo>
                <a:lnTo>
                  <a:pt x="3481" y="2282"/>
                </a:lnTo>
                <a:close/>
                <a:moveTo>
                  <a:pt x="3481" y="3547"/>
                </a:moveTo>
                <a:lnTo>
                  <a:pt x="5067" y="3547"/>
                </a:lnTo>
                <a:lnTo>
                  <a:pt x="5067" y="4181"/>
                </a:lnTo>
                <a:lnTo>
                  <a:pt x="3481" y="4181"/>
                </a:lnTo>
                <a:lnTo>
                  <a:pt x="3481" y="3547"/>
                </a:lnTo>
                <a:close/>
                <a:moveTo>
                  <a:pt x="1" y="0"/>
                </a:moveTo>
                <a:lnTo>
                  <a:pt x="6339" y="0"/>
                </a:lnTo>
                <a:lnTo>
                  <a:pt x="6339" y="647"/>
                </a:lnTo>
                <a:lnTo>
                  <a:pt x="1" y="647"/>
                </a:lnTo>
                <a:lnTo>
                  <a:pt x="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中黑S" panose="00020600040101010101" charset="-122"/>
              <a:ea typeface="汉仪中黑S" panose="00020600040101010101" charset="-122"/>
              <a:cs typeface="+mn-ea"/>
              <a:sym typeface="汉仪中黑S" panose="00020600040101010101" charset="-122"/>
            </a:endParaRPr>
          </a:p>
        </p:txBody>
      </p:sp>
    </p:spTree>
    <p:custDataLst>
      <p:tags r:id="rId2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明月设计1" descr="7b0a20202020227461726765744d6f64756c65223a202270726f636573734f6e6c696e65466f6e7473220a7d0a"/>
          <p:cNvSpPr txBox="1"/>
          <p:nvPr/>
        </p:nvSpPr>
        <p:spPr>
          <a:xfrm>
            <a:off x="582930" y="2453640"/>
            <a:ext cx="529209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4500">
                <a:solidFill>
                  <a:srgbClr val="FE9805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增强学生.法制意识</a:t>
            </a:r>
            <a:endParaRPr sz="4500">
              <a:solidFill>
                <a:srgbClr val="152C4C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5" name="明月设计3"/>
          <p:cNvSpPr/>
          <p:nvPr/>
        </p:nvSpPr>
        <p:spPr>
          <a:xfrm>
            <a:off x="695325" y="3375978"/>
            <a:ext cx="1846580" cy="426720"/>
          </a:xfrm>
          <a:prstGeom prst="roundRect">
            <a:avLst>
              <a:gd name="adj" fmla="val 50000"/>
            </a:avLst>
          </a:prstGeom>
          <a:solidFill>
            <a:srgbClr val="673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</a:endParaRPr>
          </a:p>
        </p:txBody>
      </p:sp>
      <p:sp>
        <p:nvSpPr>
          <p:cNvPr id="8" name="明月设计4"/>
          <p:cNvSpPr txBox="1"/>
          <p:nvPr/>
        </p:nvSpPr>
        <p:spPr>
          <a:xfrm>
            <a:off x="849630" y="3429000"/>
            <a:ext cx="1537335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ts val="1800"/>
              </a:lnSpc>
            </a:pPr>
            <a:r>
              <a:rPr lang="zh-CN" sz="1400" cap="all" dirty="0">
                <a:solidFill>
                  <a:schemeClr val="bg1">
                    <a:alpha val="70000"/>
                  </a:schemeClr>
                </a:solidFill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+mn-lt"/>
              </a:rPr>
              <a:t>法律</a:t>
            </a:r>
            <a:r>
              <a:rPr lang="zh-CN" sz="1400" cap="all" dirty="0">
                <a:solidFill>
                  <a:schemeClr val="bg1">
                    <a:alpha val="70000"/>
                  </a:schemeClr>
                </a:solidFill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+mn-lt"/>
              </a:rPr>
              <a:t>课堂</a:t>
            </a:r>
            <a:endParaRPr lang="zh-CN" sz="1400" cap="all" dirty="0">
              <a:solidFill>
                <a:schemeClr val="bg1">
                  <a:alpha val="70000"/>
                </a:schemeClr>
              </a:solidFill>
              <a:uFillTx/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+mn-lt"/>
            </a:endParaRPr>
          </a:p>
        </p:txBody>
      </p:sp>
      <p:grpSp>
        <p:nvGrpSpPr>
          <p:cNvPr id="12" name="明月设计6"/>
          <p:cNvGrpSpPr/>
          <p:nvPr/>
        </p:nvGrpSpPr>
        <p:grpSpPr>
          <a:xfrm>
            <a:off x="424815" y="6389370"/>
            <a:ext cx="597535" cy="133350"/>
            <a:chOff x="2813" y="9615"/>
            <a:chExt cx="1094" cy="250"/>
          </a:xfrm>
        </p:grpSpPr>
        <p:sp>
          <p:nvSpPr>
            <p:cNvPr id="10" name="明月设计6-1"/>
            <p:cNvSpPr/>
            <p:nvPr/>
          </p:nvSpPr>
          <p:spPr>
            <a:xfrm>
              <a:off x="2813" y="9615"/>
              <a:ext cx="250" cy="250"/>
            </a:xfrm>
            <a:prstGeom prst="ellipse">
              <a:avLst/>
            </a:prstGeom>
            <a:solidFill>
              <a:srgbClr val="673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  <p:sp>
          <p:nvSpPr>
            <p:cNvPr id="11" name="明月设计6-2"/>
            <p:cNvSpPr/>
            <p:nvPr/>
          </p:nvSpPr>
          <p:spPr>
            <a:xfrm>
              <a:off x="3237" y="9615"/>
              <a:ext cx="250" cy="250"/>
            </a:xfrm>
            <a:prstGeom prst="ellipse">
              <a:avLst/>
            </a:prstGeom>
            <a:noFill/>
            <a:ln>
              <a:solidFill>
                <a:srgbClr val="673B28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7758E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  <p:sp>
          <p:nvSpPr>
            <p:cNvPr id="13" name="明月设计6-3"/>
            <p:cNvSpPr/>
            <p:nvPr/>
          </p:nvSpPr>
          <p:spPr>
            <a:xfrm>
              <a:off x="3657" y="9615"/>
              <a:ext cx="250" cy="250"/>
            </a:xfrm>
            <a:prstGeom prst="ellipse">
              <a:avLst/>
            </a:prstGeom>
            <a:solidFill>
              <a:srgbClr val="673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</p:grpSp>
      <p:sp>
        <p:nvSpPr>
          <p:cNvPr id="6" name="明月设计7" descr="7b0a20202020227461726765744d6f64756c65223a202270726f636573734f6e6c696e65466f6e7473220a7d0a"/>
          <p:cNvSpPr txBox="1"/>
          <p:nvPr/>
        </p:nvSpPr>
        <p:spPr>
          <a:xfrm>
            <a:off x="582930" y="1684020"/>
            <a:ext cx="4217670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35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感谢观看</a:t>
            </a:r>
            <a:endParaRPr lang="zh-CN" sz="3500">
              <a:solidFill>
                <a:srgbClr val="673B28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明月设计1"/>
          <p:cNvSpPr/>
          <p:nvPr/>
        </p:nvSpPr>
        <p:spPr>
          <a:xfrm rot="5400000">
            <a:off x="206375" y="1449070"/>
            <a:ext cx="3415030" cy="312674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9805">
                  <a:alpha val="15000"/>
                </a:srgbClr>
              </a:gs>
              <a:gs pos="100000">
                <a:srgbClr val="FCE3DC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汉仪中黑S" panose="00020600040101010101" charset="-122"/>
              <a:sym typeface="+mn-ea"/>
            </a:endParaRPr>
          </a:p>
        </p:txBody>
      </p:sp>
      <p:sp>
        <p:nvSpPr>
          <p:cNvPr id="19" name="明月设计2" descr="7b0a20202020227461726765744d6f64756c65223a202270726f636573734f6e6c696e65466f6e7473220a7d0a"/>
          <p:cNvSpPr txBox="1"/>
          <p:nvPr/>
        </p:nvSpPr>
        <p:spPr>
          <a:xfrm>
            <a:off x="656590" y="2590800"/>
            <a:ext cx="425132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500" kern="0" spc="15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导入新课</a:t>
            </a:r>
            <a:endParaRPr lang="zh-CN" sz="4500">
              <a:solidFill>
                <a:srgbClr val="673B28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4" name="明月设计3"/>
          <p:cNvSpPr txBox="1"/>
          <p:nvPr/>
        </p:nvSpPr>
        <p:spPr>
          <a:xfrm>
            <a:off x="656590" y="3374390"/>
            <a:ext cx="467106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ts val="1800"/>
              </a:lnSpc>
              <a:buClrTx/>
              <a:buSzTx/>
              <a:buFontTx/>
            </a:pPr>
            <a:r>
              <a:rPr lang="zh-CN" altLang="en-US" sz="1800" cap="all" dirty="0">
                <a:solidFill>
                  <a:schemeClr val="tx1">
                    <a:lumMod val="75000"/>
                    <a:lumOff val="25000"/>
                    <a:alpha val="70000"/>
                  </a:schemeClr>
                </a:solidFill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+mn-ea"/>
              </a:rPr>
              <a:t>（法律是国家规定每个公民必须遵守的准则</a:t>
            </a:r>
            <a:r>
              <a:rPr lang="zh-CN" altLang="en-US" sz="1800" cap="all" dirty="0">
                <a:solidFill>
                  <a:schemeClr val="tx1">
                    <a:lumMod val="75000"/>
                    <a:lumOff val="25000"/>
                    <a:alpha val="70000"/>
                  </a:schemeClr>
                </a:solidFill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）</a:t>
            </a:r>
            <a:endParaRPr lang="zh-CN" altLang="en-US" cap="all" dirty="0">
              <a:solidFill>
                <a:schemeClr val="tx1">
                  <a:lumMod val="75000"/>
                  <a:lumOff val="25000"/>
                  <a:alpha val="70000"/>
                </a:schemeClr>
              </a:solidFill>
              <a:uFillTx/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+mn-lt"/>
            </a:endParaRPr>
          </a:p>
        </p:txBody>
      </p:sp>
      <p:grpSp>
        <p:nvGrpSpPr>
          <p:cNvPr id="2" name="明月设计5"/>
          <p:cNvGrpSpPr/>
          <p:nvPr/>
        </p:nvGrpSpPr>
        <p:grpSpPr>
          <a:xfrm>
            <a:off x="424815" y="6389370"/>
            <a:ext cx="597535" cy="133350"/>
            <a:chOff x="2813" y="9615"/>
            <a:chExt cx="1094" cy="250"/>
          </a:xfrm>
        </p:grpSpPr>
        <p:sp>
          <p:nvSpPr>
            <p:cNvPr id="3" name="明月设计5-1"/>
            <p:cNvSpPr/>
            <p:nvPr/>
          </p:nvSpPr>
          <p:spPr>
            <a:xfrm>
              <a:off x="2813" y="9615"/>
              <a:ext cx="250" cy="250"/>
            </a:xfrm>
            <a:prstGeom prst="ellipse">
              <a:avLst/>
            </a:prstGeom>
            <a:solidFill>
              <a:srgbClr val="673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  <p:sp>
          <p:nvSpPr>
            <p:cNvPr id="7" name="明月设计5-2"/>
            <p:cNvSpPr/>
            <p:nvPr/>
          </p:nvSpPr>
          <p:spPr>
            <a:xfrm>
              <a:off x="3237" y="9615"/>
              <a:ext cx="250" cy="250"/>
            </a:xfrm>
            <a:prstGeom prst="ellipse">
              <a:avLst/>
            </a:prstGeom>
            <a:noFill/>
            <a:ln>
              <a:solidFill>
                <a:srgbClr val="673B28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7758E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  <p:sp>
          <p:nvSpPr>
            <p:cNvPr id="14" name="明月设计5-3"/>
            <p:cNvSpPr/>
            <p:nvPr/>
          </p:nvSpPr>
          <p:spPr>
            <a:xfrm>
              <a:off x="3657" y="9615"/>
              <a:ext cx="250" cy="250"/>
            </a:xfrm>
            <a:prstGeom prst="ellipse">
              <a:avLst/>
            </a:prstGeom>
            <a:solidFill>
              <a:srgbClr val="673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</p:grpSp>
      <p:sp>
        <p:nvSpPr>
          <p:cNvPr id="15" name="明月设计6"/>
          <p:cNvSpPr/>
          <p:nvPr/>
        </p:nvSpPr>
        <p:spPr>
          <a:xfrm>
            <a:off x="1565910" y="1597660"/>
            <a:ext cx="695960" cy="695960"/>
          </a:xfrm>
          <a:prstGeom prst="ellipse">
            <a:avLst/>
          </a:prstGeom>
          <a:solidFill>
            <a:srgbClr val="673B28"/>
          </a:solidFill>
          <a:ln>
            <a:noFill/>
          </a:ln>
          <a:effectLst>
            <a:outerShdw blurRad="177800" dist="38100" dir="5400000" sx="103000" sy="103000" algn="t" rotWithShape="0">
              <a:srgbClr val="673B28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6" name="明月设计7" descr="7b0a20202020227461726765744d6f64756c65223a202270726f636573734f6e6c696e65466f6e7473220a7d0a"/>
          <p:cNvSpPr txBox="1"/>
          <p:nvPr/>
        </p:nvSpPr>
        <p:spPr>
          <a:xfrm>
            <a:off x="1642745" y="1746250"/>
            <a:ext cx="5422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rgbClr val="FFF5F1"/>
                </a:solidFill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01</a:t>
            </a:r>
            <a:endParaRPr lang="en-US" altLang="zh-CN" sz="2000">
              <a:solidFill>
                <a:srgbClr val="FFF5F1"/>
              </a:solidFill>
              <a:uFillTx/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明月设计1" descr="7b0a20202020227461726765744d6f64756c65223a202270726f636573734f6e6c696e65466f6e7473220a7d0a"/>
          <p:cNvSpPr txBox="1"/>
          <p:nvPr/>
        </p:nvSpPr>
        <p:spPr>
          <a:xfrm>
            <a:off x="1597025" y="445135"/>
            <a:ext cx="50888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>
                <a:solidFill>
                  <a:srgbClr val="FE9805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法律的底层逻辑——认识法律，懂法守法</a:t>
            </a:r>
            <a:endParaRPr lang="zh-CN" sz="2000">
              <a:solidFill>
                <a:srgbClr val="FE9805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6" name="明月设计2" descr="7b0a20202020227461726765744d6f64756c65223a202270726f636573734f6e6c696e65466f6e7473220a7d0a"/>
          <p:cNvSpPr txBox="1"/>
          <p:nvPr/>
        </p:nvSpPr>
        <p:spPr>
          <a:xfrm>
            <a:off x="367665" y="445135"/>
            <a:ext cx="1255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第一章节</a:t>
            </a:r>
            <a:endParaRPr lang="zh-CN" sz="2000">
              <a:solidFill>
                <a:srgbClr val="673B28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1850390" y="1954213"/>
            <a:ext cx="8881745" cy="3784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3556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</a:rPr>
              <a:t>法律是国家规定每个公民必须遵守的准则。</a:t>
            </a:r>
            <a:endParaRPr lang="zh-CN" altLang="en-US" sz="3600" dirty="0">
              <a:solidFill>
                <a:srgbClr val="673B28"/>
              </a:solidFill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</a:endParaRPr>
          </a:p>
          <a:p>
            <a:pPr lvl="0" indent="3556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</a:rPr>
              <a:t> 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rPr>
              <a:t>对于法律，你有哪些认识？观看法治教育宣传广告，现在你又有哪些认识了呢？今天我们就来聊聊生活中的法律。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</a:endParaRPr>
          </a:p>
        </p:txBody>
      </p:sp>
      <p:sp>
        <p:nvSpPr>
          <p:cNvPr id="33" name="文本框 7"/>
          <p:cNvSpPr txBox="1">
            <a:spLocks noChangeArrowheads="1"/>
          </p:cNvSpPr>
          <p:nvPr/>
        </p:nvSpPr>
        <p:spPr bwMode="auto">
          <a:xfrm>
            <a:off x="1850390" y="1373505"/>
            <a:ext cx="140716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400" b="1" dirty="0" smtClean="0">
                <a:solidFill>
                  <a:schemeClr val="dk1"/>
                </a:solidFill>
                <a:latin typeface="Arial" panose="020B0604020202020204" pitchFamily="34" charset="0"/>
                <a:ea typeface="微软雅黑 Bold" charset="0"/>
              </a:rPr>
              <a:t>导入新课</a:t>
            </a:r>
            <a:endParaRPr lang="zh-CN" altLang="en-US" sz="2400" b="1" dirty="0" smtClean="0">
              <a:solidFill>
                <a:schemeClr val="dk1"/>
              </a:solidFill>
              <a:latin typeface="Arial" panose="020B0604020202020204" pitchFamily="34" charset="0"/>
              <a:ea typeface="微软雅黑 Bold" charset="0"/>
            </a:endParaRPr>
          </a:p>
        </p:txBody>
      </p:sp>
      <p:sp>
        <p:nvSpPr>
          <p:cNvPr id="35" name="横卷形 34"/>
          <p:cNvSpPr/>
          <p:nvPr/>
        </p:nvSpPr>
        <p:spPr>
          <a:xfrm>
            <a:off x="1637665" y="1238885"/>
            <a:ext cx="1856105" cy="729615"/>
          </a:xfrm>
          <a:prstGeom prst="horizontalScroll">
            <a:avLst/>
          </a:prstGeom>
          <a:noFill/>
          <a:ln w="28575" cmpd="sng">
            <a:solidFill>
              <a:srgbClr val="673B28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5051" b="94545" l="9271" r="97112">
                        <a14:foregroundMark x1="52432" y1="45051" x2="52432" y2="50000"/>
                        <a14:foregroundMark x1="50456" y1="8889" x2="58055" y2="10606"/>
                        <a14:foregroundMark x1="48480" y1="5051" x2="48480" y2="5051"/>
                        <a14:foregroundMark x1="44985" y1="89697" x2="43921" y2="94343"/>
                        <a14:foregroundMark x1="63982" y1="93838" x2="62918" y2="94747"/>
                        <a14:foregroundMark x1="82675" y1="40000" x2="82675" y2="40000"/>
                        <a14:foregroundMark x1="83435" y1="36465" x2="83435" y2="36465"/>
                        <a14:foregroundMark x1="83131" y1="25354" x2="83131" y2="25354"/>
                        <a14:foregroundMark x1="88906" y1="25556" x2="89970" y2="25657"/>
                        <a14:foregroundMark x1="91641" y1="34949" x2="91641" y2="34949"/>
                        <a14:foregroundMark x1="97112" y1="34646" x2="97112" y2="34646"/>
                        <a14:foregroundMark x1="59726" y1="94343" x2="59726" y2="94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95" y="4147185"/>
            <a:ext cx="1801495" cy="271081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65" b="94179" l="2368" r="94589">
                        <a14:foregroundMark x1="6877" y1="59356" x2="12176" y2="58524"/>
                        <a14:foregroundMark x1="91657" y1="71933" x2="91883" y2="75988"/>
                        <a14:foregroundMark x1="92334" y1="83264" x2="91432" y2="91892"/>
                        <a14:foregroundMark x1="91432" y1="91892" x2="90981" y2="91996"/>
                        <a14:foregroundMark x1="94589" y1="83472" x2="94363" y2="86383"/>
                        <a14:foregroundMark x1="42503" y1="8316" x2="42841" y2="10083"/>
                        <a14:foregroundMark x1="2480" y1="59875" x2="5073" y2="59252"/>
                        <a14:foregroundMark x1="34837" y1="91684" x2="42503" y2="92620"/>
                        <a14:foregroundMark x1="42503" y1="92620" x2="57610" y2="91684"/>
                        <a14:foregroundMark x1="59414" y1="94075" x2="45772" y2="94179"/>
                        <a14:foregroundMark x1="42277" y1="6965" x2="42277" y2="9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8870" y="4733290"/>
            <a:ext cx="1958975" cy="212471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明月设计1" descr="7b0a20202020227461726765744d6f64756c65223a202270726f636573734f6e6c696e65466f6e7473220a7d0a"/>
          <p:cNvSpPr txBox="1"/>
          <p:nvPr/>
        </p:nvSpPr>
        <p:spPr>
          <a:xfrm>
            <a:off x="1597025" y="445135"/>
            <a:ext cx="50888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>
                <a:solidFill>
                  <a:srgbClr val="FE9805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法律的底层逻辑——认识法律，懂法守法</a:t>
            </a:r>
            <a:endParaRPr lang="zh-CN" sz="2000">
              <a:solidFill>
                <a:srgbClr val="FE9805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6" name="明月设计2" descr="7b0a20202020227461726765744d6f64756c65223a202270726f636573734f6e6c696e65466f6e7473220a7d0a"/>
          <p:cNvSpPr txBox="1"/>
          <p:nvPr/>
        </p:nvSpPr>
        <p:spPr>
          <a:xfrm>
            <a:off x="367665" y="445135"/>
            <a:ext cx="1255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第一章节</a:t>
            </a:r>
            <a:endParaRPr lang="zh-CN" sz="2000">
              <a:solidFill>
                <a:srgbClr val="673B28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33" name="文本框 7"/>
          <p:cNvSpPr txBox="1">
            <a:spLocks noChangeArrowheads="1"/>
          </p:cNvSpPr>
          <p:nvPr/>
        </p:nvSpPr>
        <p:spPr bwMode="auto">
          <a:xfrm>
            <a:off x="1850390" y="1373505"/>
            <a:ext cx="140716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400" b="1" dirty="0" smtClean="0">
                <a:solidFill>
                  <a:schemeClr val="dk1"/>
                </a:solidFill>
                <a:latin typeface="Arial" panose="020B0604020202020204" pitchFamily="34" charset="0"/>
                <a:ea typeface="微软雅黑 Bold" charset="0"/>
              </a:rPr>
              <a:t>合作</a:t>
            </a:r>
            <a:r>
              <a:rPr lang="zh-CN" altLang="en-US" sz="2400" b="1" dirty="0" smtClean="0">
                <a:solidFill>
                  <a:schemeClr val="dk1"/>
                </a:solidFill>
                <a:latin typeface="Arial" panose="020B0604020202020204" pitchFamily="34" charset="0"/>
                <a:ea typeface="微软雅黑 Bold" charset="0"/>
              </a:rPr>
              <a:t>交流</a:t>
            </a:r>
            <a:endParaRPr lang="zh-CN" altLang="en-US" sz="2400" b="1" dirty="0" smtClean="0">
              <a:solidFill>
                <a:schemeClr val="dk1"/>
              </a:solidFill>
              <a:latin typeface="Arial" panose="020B0604020202020204" pitchFamily="34" charset="0"/>
              <a:ea typeface="微软雅黑 Bold" charset="0"/>
            </a:endParaRPr>
          </a:p>
        </p:txBody>
      </p:sp>
      <p:sp>
        <p:nvSpPr>
          <p:cNvPr id="35" name="横卷形 34"/>
          <p:cNvSpPr/>
          <p:nvPr/>
        </p:nvSpPr>
        <p:spPr>
          <a:xfrm>
            <a:off x="1637665" y="1238885"/>
            <a:ext cx="1856105" cy="729615"/>
          </a:xfrm>
          <a:prstGeom prst="horizontalScroll">
            <a:avLst/>
          </a:prstGeom>
          <a:noFill/>
          <a:ln w="28575" cmpd="sng">
            <a:solidFill>
              <a:srgbClr val="673B28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1850390" y="2549843"/>
            <a:ext cx="9014460" cy="3538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3200" b="1" dirty="0" smtClean="0">
                <a:solidFill>
                  <a:schemeClr val="dk1"/>
                </a:solidFill>
                <a:latin typeface="Arial" panose="020B0604020202020204" pitchFamily="34" charset="0"/>
                <a:ea typeface="微软雅黑 Light" panose="020B0502040204020203" charset="-122"/>
                <a:cs typeface="幼圆" panose="02010509060101010101" charset="-122"/>
              </a:rPr>
              <a:t>小组讨论：生活中这些事情和法律有什么关系呢？除了这些事情，你觉得还有哪些事情也是和法律有关的？</a:t>
            </a:r>
            <a:endParaRPr kumimoji="1" lang="zh-CN" altLang="en-US" sz="3200" b="1" dirty="0" smtClean="0">
              <a:solidFill>
                <a:schemeClr val="dk1"/>
              </a:solidFill>
              <a:latin typeface="Arial" panose="020B0604020202020204" pitchFamily="34" charset="0"/>
              <a:ea typeface="微软雅黑 Light" panose="020B0502040204020203" charset="-122"/>
              <a:cs typeface="幼圆" panose="02010509060101010101" charset="-122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altLang="zh-CN" sz="3200" b="1" dirty="0" smtClean="0">
              <a:solidFill>
                <a:schemeClr val="dk1"/>
              </a:solidFill>
              <a:latin typeface="Arial" panose="020B0604020202020204" pitchFamily="34" charset="0"/>
              <a:ea typeface="微软雅黑 Light" panose="020B0502040204020203" charset="-122"/>
              <a:cs typeface="幼圆" panose="02010509060101010101" charset="-122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3200" b="1" dirty="0" smtClean="0">
                <a:solidFill>
                  <a:schemeClr val="dk1"/>
                </a:solidFill>
                <a:latin typeface="Arial" panose="020B0604020202020204" pitchFamily="34" charset="0"/>
                <a:ea typeface="微软雅黑 Light" panose="020B0502040204020203" charset="-122"/>
                <a:cs typeface="幼圆" panose="02010509060101010101" charset="-122"/>
              </a:rPr>
              <a:t>这些活动受法律的约束，也会受到法律的保护。</a:t>
            </a:r>
            <a:endParaRPr kumimoji="1" lang="zh-CN" altLang="en-US" sz="3200" b="1" dirty="0" smtClean="0">
              <a:solidFill>
                <a:schemeClr val="dk1"/>
              </a:solidFill>
              <a:latin typeface="Arial" panose="020B0604020202020204" pitchFamily="34" charset="0"/>
              <a:ea typeface="微软雅黑 Light" panose="020B0502040204020203" charset="-122"/>
              <a:cs typeface="幼圆" panose="02010509060101010101" charset="-122"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854934" y="1968434"/>
            <a:ext cx="6215106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355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3600" u="none" strike="noStrike" cap="none" normalizeH="0" baseline="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</a:rPr>
              <a:t>活动一：生活中处处有法律</a:t>
            </a:r>
            <a:endParaRPr lang="zh-CN" altLang="en-US" sz="3600" u="none" strike="noStrike" cap="none" normalizeH="0" baseline="0" dirty="0">
              <a:solidFill>
                <a:srgbClr val="673B28"/>
              </a:solidFill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902" b="92638" l="10000" r="90000">
                        <a14:foregroundMark x1="27333" y1="20706" x2="27333" y2="20706"/>
                        <a14:foregroundMark x1="30833" y1="11043" x2="30833" y2="11043"/>
                        <a14:foregroundMark x1="42833" y1="6902" x2="42833" y2="6902"/>
                        <a14:foregroundMark x1="47500" y1="16411" x2="47500" y2="16411"/>
                        <a14:foregroundMark x1="42000" y1="19785" x2="42000" y2="19785"/>
                        <a14:foregroundMark x1="37833" y1="24540" x2="37833" y2="24540"/>
                        <a14:foregroundMark x1="43667" y1="92331" x2="54667" y2="92638"/>
                        <a14:foregroundMark x1="67833" y1="79294" x2="67000" y2="835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9320" y="4417060"/>
            <a:ext cx="2112645" cy="22955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明月设计1"/>
          <p:cNvSpPr/>
          <p:nvPr/>
        </p:nvSpPr>
        <p:spPr>
          <a:xfrm rot="5400000">
            <a:off x="206375" y="1449070"/>
            <a:ext cx="3415030" cy="312674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9805">
                  <a:alpha val="15000"/>
                </a:srgbClr>
              </a:gs>
              <a:gs pos="100000">
                <a:srgbClr val="FCE3DC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汉仪中黑S" panose="00020600040101010101" charset="-122"/>
              <a:sym typeface="+mn-ea"/>
            </a:endParaRPr>
          </a:p>
        </p:txBody>
      </p:sp>
      <p:sp>
        <p:nvSpPr>
          <p:cNvPr id="19" name="明月设计2" descr="7b0a20202020227461726765744d6f64756c65223a202270726f636573734f6e6c696e65466f6e7473220a7d0a"/>
          <p:cNvSpPr txBox="1"/>
          <p:nvPr/>
        </p:nvSpPr>
        <p:spPr>
          <a:xfrm>
            <a:off x="656590" y="2590800"/>
            <a:ext cx="496570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5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法律的产生的</a:t>
            </a:r>
            <a:r>
              <a:rPr lang="zh-CN" altLang="en-US" sz="45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rPr>
              <a:t>意义</a:t>
            </a:r>
            <a:endParaRPr lang="zh-CN" altLang="en-US" sz="4500" dirty="0">
              <a:solidFill>
                <a:srgbClr val="673B28"/>
              </a:solidFill>
              <a:latin typeface="汉仪雅酷黑 75W" panose="020B0804020202020204" charset="-122"/>
              <a:ea typeface="汉仪雅酷黑 75W" panose="020B0804020202020204" charset="-122"/>
              <a:cs typeface="+mn-ea"/>
              <a:sym typeface="+mn-lt"/>
            </a:endParaRPr>
          </a:p>
        </p:txBody>
      </p:sp>
      <p:sp>
        <p:nvSpPr>
          <p:cNvPr id="4" name="明月设计3"/>
          <p:cNvSpPr txBox="1"/>
          <p:nvPr/>
        </p:nvSpPr>
        <p:spPr>
          <a:xfrm>
            <a:off x="656590" y="3374390"/>
            <a:ext cx="504317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ts val="1800"/>
              </a:lnSpc>
              <a:buClrTx/>
              <a:buSzTx/>
              <a:buFontTx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+mn-ea"/>
                <a:sym typeface="汉仪中黑S" panose="00020600040101010101" charset="-122"/>
              </a:rPr>
              <a:t>（法律的定义，法律告诉我们什么？普法入门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+mn-ea"/>
                <a:sym typeface="汉仪中黑S" panose="00020600040101010101" charset="-122"/>
              </a:rPr>
              <a:t>)</a:t>
            </a:r>
            <a:endParaRPr lang="en-US" altLang="zh-CN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+mn-ea"/>
              <a:sym typeface="汉仪中黑S" panose="00020600040101010101" charset="-122"/>
            </a:endParaRPr>
          </a:p>
          <a:p>
            <a:pPr algn="l" fontAlgn="auto">
              <a:lnSpc>
                <a:spcPts val="1800"/>
              </a:lnSpc>
              <a:buClrTx/>
              <a:buSzTx/>
              <a:buFontTx/>
            </a:pPr>
            <a:endParaRPr lang="zh-CN" altLang="en-US" cap="all" dirty="0">
              <a:solidFill>
                <a:schemeClr val="tx1">
                  <a:lumMod val="75000"/>
                  <a:lumOff val="25000"/>
                  <a:alpha val="70000"/>
                </a:schemeClr>
              </a:solidFill>
              <a:uFillTx/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+mn-lt"/>
            </a:endParaRPr>
          </a:p>
        </p:txBody>
      </p:sp>
      <p:grpSp>
        <p:nvGrpSpPr>
          <p:cNvPr id="2" name="明月设计5"/>
          <p:cNvGrpSpPr/>
          <p:nvPr/>
        </p:nvGrpSpPr>
        <p:grpSpPr>
          <a:xfrm>
            <a:off x="424815" y="6389370"/>
            <a:ext cx="597535" cy="133350"/>
            <a:chOff x="2813" y="9615"/>
            <a:chExt cx="1094" cy="250"/>
          </a:xfrm>
        </p:grpSpPr>
        <p:sp>
          <p:nvSpPr>
            <p:cNvPr id="3" name="明月设计5-1"/>
            <p:cNvSpPr/>
            <p:nvPr/>
          </p:nvSpPr>
          <p:spPr>
            <a:xfrm>
              <a:off x="2813" y="9615"/>
              <a:ext cx="250" cy="250"/>
            </a:xfrm>
            <a:prstGeom prst="ellipse">
              <a:avLst/>
            </a:prstGeom>
            <a:solidFill>
              <a:srgbClr val="673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  <p:sp>
          <p:nvSpPr>
            <p:cNvPr id="7" name="明月设计5-2"/>
            <p:cNvSpPr/>
            <p:nvPr/>
          </p:nvSpPr>
          <p:spPr>
            <a:xfrm>
              <a:off x="3237" y="9615"/>
              <a:ext cx="250" cy="250"/>
            </a:xfrm>
            <a:prstGeom prst="ellipse">
              <a:avLst/>
            </a:prstGeom>
            <a:noFill/>
            <a:ln>
              <a:solidFill>
                <a:srgbClr val="673B28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7758E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  <p:sp>
          <p:nvSpPr>
            <p:cNvPr id="14" name="明月设计5-3"/>
            <p:cNvSpPr/>
            <p:nvPr/>
          </p:nvSpPr>
          <p:spPr>
            <a:xfrm>
              <a:off x="3657" y="9615"/>
              <a:ext cx="250" cy="250"/>
            </a:xfrm>
            <a:prstGeom prst="ellipse">
              <a:avLst/>
            </a:prstGeom>
            <a:solidFill>
              <a:srgbClr val="673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中黑S" panose="00020600040101010101" charset="-122"/>
              </a:endParaRPr>
            </a:p>
          </p:txBody>
        </p:sp>
      </p:grpSp>
      <p:sp>
        <p:nvSpPr>
          <p:cNvPr id="15" name="明月设计6"/>
          <p:cNvSpPr/>
          <p:nvPr/>
        </p:nvSpPr>
        <p:spPr>
          <a:xfrm>
            <a:off x="1565910" y="1597660"/>
            <a:ext cx="695960" cy="695960"/>
          </a:xfrm>
          <a:prstGeom prst="ellipse">
            <a:avLst/>
          </a:prstGeom>
          <a:solidFill>
            <a:srgbClr val="673B28"/>
          </a:solidFill>
          <a:ln>
            <a:noFill/>
          </a:ln>
          <a:effectLst>
            <a:outerShdw blurRad="177800" dist="38100" dir="5400000" sx="103000" sy="103000" algn="t" rotWithShape="0">
              <a:srgbClr val="673B28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6" name="明月设计7" descr="7b0a20202020227461726765744d6f64756c65223a202270726f636573734f6e6c696e65466f6e7473220a7d0a"/>
          <p:cNvSpPr txBox="1"/>
          <p:nvPr/>
        </p:nvSpPr>
        <p:spPr>
          <a:xfrm>
            <a:off x="1642745" y="1746250"/>
            <a:ext cx="5422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rgbClr val="FFF5F1"/>
                </a:solidFill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02</a:t>
            </a:r>
            <a:endParaRPr lang="en-US" altLang="zh-CN" sz="2000">
              <a:solidFill>
                <a:srgbClr val="FFF5F1"/>
              </a:solidFill>
              <a:uFillTx/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明月设计2" descr="7b0a20202020227461726765744d6f64756c65223a202270726f636573734f6e6c696e65466f6e7473220a7d0a"/>
          <p:cNvSpPr txBox="1"/>
          <p:nvPr/>
        </p:nvSpPr>
        <p:spPr>
          <a:xfrm>
            <a:off x="1597025" y="445135"/>
            <a:ext cx="50152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>
                <a:solidFill>
                  <a:srgbClr val="FE9805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法律的底层逻辑——认识法律，懂法守法</a:t>
            </a:r>
            <a:endParaRPr lang="zh-CN" altLang="en-US" sz="2000">
              <a:solidFill>
                <a:srgbClr val="FE9805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6" name="明月设计3" descr="7b0a20202020227461726765744d6f64756c65223a202270726f636573734f6e6c696e65466f6e7473220a7d0a"/>
          <p:cNvSpPr txBox="1"/>
          <p:nvPr/>
        </p:nvSpPr>
        <p:spPr>
          <a:xfrm>
            <a:off x="367665" y="445135"/>
            <a:ext cx="1255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第</a:t>
            </a:r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二章节</a:t>
            </a:r>
            <a:endParaRPr lang="zh-CN" sz="2000">
              <a:solidFill>
                <a:srgbClr val="673B28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-24204" y="3607634"/>
            <a:ext cx="12215886" cy="99894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TextBox 7"/>
          <p:cNvSpPr>
            <a:spLocks noChangeArrowheads="1"/>
          </p:cNvSpPr>
          <p:nvPr/>
        </p:nvSpPr>
        <p:spPr bwMode="auto">
          <a:xfrm>
            <a:off x="548432" y="993944"/>
            <a:ext cx="4392488" cy="75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CN" altLang="en-US" sz="36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</a:rPr>
              <a:t>法律到底是什么呢？</a:t>
            </a:r>
            <a:endParaRPr lang="zh-CN" altLang="en-US" sz="3600" dirty="0">
              <a:solidFill>
                <a:srgbClr val="673B28"/>
              </a:solidFill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</a:endParaRPr>
          </a:p>
          <a:p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343313" y="3686217"/>
            <a:ext cx="89201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33400" algn="just"/>
            <a:r>
              <a:rPr lang="zh-CN" altLang="zh-CN" sz="2400" b="1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法律就是道德的准绳，去衡量、规范、引导社会生活。这就是法治。</a:t>
            </a:r>
            <a:endParaRPr lang="zh-CN" altLang="zh-CN" sz="1600" b="1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910590" y="1570990"/>
            <a:ext cx="10746105" cy="5108575"/>
            <a:chOff x="956434" y="432241"/>
            <a:chExt cx="11649938" cy="6252834"/>
          </a:xfrm>
        </p:grpSpPr>
        <p:grpSp>
          <p:nvGrpSpPr>
            <p:cNvPr id="26" name="组合 25"/>
            <p:cNvGrpSpPr/>
            <p:nvPr/>
          </p:nvGrpSpPr>
          <p:grpSpPr>
            <a:xfrm>
              <a:off x="956434" y="432241"/>
              <a:ext cx="11649938" cy="6252834"/>
              <a:chOff x="956434" y="432241"/>
              <a:chExt cx="11649938" cy="6252834"/>
            </a:xfrm>
          </p:grpSpPr>
          <p:pic>
            <p:nvPicPr>
              <p:cNvPr id="27" name="图片 26"/>
              <p:cNvPicPr>
                <a:picLocks noChangeAspect="1"/>
              </p:cNvPicPr>
              <p:nvPr/>
            </p:nvPicPr>
            <p:blipFill rotWithShape="1"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70" b="6219"/>
              <a:stretch>
                <a:fillRect/>
              </a:stretch>
            </p:blipFill>
            <p:spPr>
              <a:xfrm rot="20876298">
                <a:off x="5587670" y="491095"/>
                <a:ext cx="2666369" cy="2019765"/>
              </a:xfrm>
              <a:prstGeom prst="rect">
                <a:avLst/>
              </a:prstGeom>
            </p:spPr>
          </p:pic>
          <p:pic>
            <p:nvPicPr>
              <p:cNvPr id="28" name="Picture 4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58" t="7109" r="17803" b="1"/>
              <a:stretch>
                <a:fillRect/>
              </a:stretch>
            </p:blipFill>
            <p:spPr bwMode="auto">
              <a:xfrm rot="574974">
                <a:off x="5570490" y="4546873"/>
                <a:ext cx="2479980" cy="21382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4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700"/>
              <a:stretch>
                <a:fillRect/>
              </a:stretch>
            </p:blipFill>
            <p:spPr bwMode="auto">
              <a:xfrm rot="21213168">
                <a:off x="956434" y="4548924"/>
                <a:ext cx="3016361" cy="20328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060989">
                <a:off x="9066736" y="432241"/>
                <a:ext cx="2515981" cy="20542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54196">
                <a:off x="9625046" y="4447861"/>
                <a:ext cx="2981326" cy="1959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1050" y="1019812"/>
              <a:ext cx="2681620" cy="1676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明月设计1"/>
          <p:cNvSpPr/>
          <p:nvPr/>
        </p:nvSpPr>
        <p:spPr>
          <a:xfrm rot="5400000">
            <a:off x="-119380" y="1928495"/>
            <a:ext cx="5534025" cy="432435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E9805">
                  <a:alpha val="15000"/>
                </a:srgbClr>
              </a:gs>
              <a:gs pos="100000">
                <a:srgbClr val="FCE3DC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汉仪中黑S" panose="00020600040101010101" charset="-122"/>
              <a:sym typeface="+mn-ea"/>
            </a:endParaRPr>
          </a:p>
        </p:txBody>
      </p:sp>
      <p:sp>
        <p:nvSpPr>
          <p:cNvPr id="19" name="明月设计2" descr="7b0a20202020227461726765744d6f64756c65223a202270726f636573734f6e6c696e65466f6e7473220a7d0a"/>
          <p:cNvSpPr txBox="1"/>
          <p:nvPr/>
        </p:nvSpPr>
        <p:spPr>
          <a:xfrm>
            <a:off x="1597025" y="445135"/>
            <a:ext cx="50152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>
                <a:solidFill>
                  <a:srgbClr val="FE9805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法律的底层逻辑——认识法律，懂法守法</a:t>
            </a:r>
            <a:endParaRPr lang="zh-CN" altLang="en-US" sz="2000">
              <a:solidFill>
                <a:srgbClr val="FE9805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6" name="明月设计3" descr="7b0a20202020227461726765744d6f64756c65223a202270726f636573734f6e6c696e65466f6e7473220a7d0a"/>
          <p:cNvSpPr txBox="1"/>
          <p:nvPr/>
        </p:nvSpPr>
        <p:spPr>
          <a:xfrm>
            <a:off x="367665" y="445135"/>
            <a:ext cx="1255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第</a:t>
            </a:r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二章节</a:t>
            </a:r>
            <a:endParaRPr lang="zh-CN" sz="2000">
              <a:solidFill>
                <a:srgbClr val="673B28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7" name="明月设计4"/>
          <p:cNvSpPr/>
          <p:nvPr/>
        </p:nvSpPr>
        <p:spPr>
          <a:xfrm>
            <a:off x="6500495" y="1931670"/>
            <a:ext cx="4633595" cy="730885"/>
          </a:xfrm>
          <a:prstGeom prst="rect">
            <a:avLst/>
          </a:prstGeom>
          <a:ln w="25400">
            <a:noFill/>
            <a:prstDash val="dash"/>
          </a:ln>
        </p:spPr>
        <p:txBody>
          <a:bodyPr wrap="square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600"/>
              </a:spcBef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法是由国家制定或认可并以国家强制力保证实施的行为规范体系。 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8" name="明月设计5"/>
          <p:cNvSpPr/>
          <p:nvPr/>
        </p:nvSpPr>
        <p:spPr>
          <a:xfrm>
            <a:off x="6500495" y="3613785"/>
            <a:ext cx="4822825" cy="410845"/>
          </a:xfrm>
          <a:prstGeom prst="rect">
            <a:avLst/>
          </a:prstGeom>
          <a:ln w="25400">
            <a:noFill/>
            <a:prstDash val="dash"/>
          </a:ln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  <a:spcBef>
                <a:spcPts val="600"/>
              </a:spcBef>
              <a:buClrTx/>
              <a:buSzTx/>
              <a:buFontTx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哪些可以做、哪些必须做、哪些禁止做具有惩罚性。 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2" name="明月设计6" descr="7b0a20202020227461726765744d6f64756c65223a202270726f636573734f6e6c696e65466f6e7473220a7d0a"/>
          <p:cNvSpPr txBox="1"/>
          <p:nvPr/>
        </p:nvSpPr>
        <p:spPr>
          <a:xfrm>
            <a:off x="1541780" y="1854835"/>
            <a:ext cx="2211705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500">
                <a:solidFill>
                  <a:srgbClr val="FE9805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什么是法</a:t>
            </a:r>
            <a:endParaRPr lang="zh-CN" sz="3500">
              <a:solidFill>
                <a:srgbClr val="FE9805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pic>
        <p:nvPicPr>
          <p:cNvPr id="3" name="明月设计7" descr="D:\素材\freepik\法律\资源 7@1000x.png资源 7@1000x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86790" y="2743200"/>
            <a:ext cx="3321685" cy="2994025"/>
          </a:xfrm>
          <a:prstGeom prst="rect">
            <a:avLst/>
          </a:prstGeom>
        </p:spPr>
      </p:pic>
      <p:sp>
        <p:nvSpPr>
          <p:cNvPr id="4" name="明月设计8"/>
          <p:cNvSpPr/>
          <p:nvPr/>
        </p:nvSpPr>
        <p:spPr>
          <a:xfrm>
            <a:off x="6500495" y="1184910"/>
            <a:ext cx="1209675" cy="619760"/>
          </a:xfrm>
          <a:prstGeom prst="rect">
            <a:avLst/>
          </a:prstGeom>
          <a:ln w="25400">
            <a:noFill/>
            <a:prstDash val="dash"/>
          </a:ln>
        </p:spPr>
        <p:txBody>
          <a:bodyPr wrap="square">
            <a:noAutofit/>
          </a:bodyPr>
          <a:lstStyle/>
          <a:p>
            <a:pPr algn="l">
              <a:lnSpc>
                <a:spcPct val="150000"/>
              </a:lnSpc>
              <a:spcBef>
                <a:spcPts val="600"/>
              </a:spcBef>
            </a:pPr>
            <a:r>
              <a:rPr lang="zh-CN" altLang="en-US" sz="28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定义</a:t>
            </a:r>
            <a:endParaRPr lang="zh-CN" altLang="en-US" sz="2800" dirty="0">
              <a:solidFill>
                <a:srgbClr val="673B28"/>
              </a:solidFill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5" name="明月设计9"/>
          <p:cNvSpPr/>
          <p:nvPr/>
        </p:nvSpPr>
        <p:spPr>
          <a:xfrm>
            <a:off x="6500495" y="2826385"/>
            <a:ext cx="3221990" cy="737235"/>
          </a:xfrm>
          <a:prstGeom prst="rect">
            <a:avLst/>
          </a:prstGeom>
          <a:ln w="25400">
            <a:noFill/>
            <a:prstDash val="dash"/>
          </a:ln>
        </p:spPr>
        <p:txBody>
          <a:bodyPr wrap="square">
            <a:spAutoFit/>
          </a:bodyPr>
          <a:lstStyle/>
          <a:p>
            <a:pPr lvl="0" algn="l">
              <a:lnSpc>
                <a:spcPct val="150000"/>
              </a:lnSpc>
              <a:spcBef>
                <a:spcPts val="600"/>
              </a:spcBef>
              <a:buClrTx/>
              <a:buSzTx/>
              <a:buFontTx/>
            </a:pPr>
            <a:r>
              <a:rPr lang="zh-CN" altLang="en-US" sz="28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法就是告诉人们</a:t>
            </a:r>
            <a:endParaRPr lang="zh-CN" altLang="en-US" sz="2800" dirty="0">
              <a:solidFill>
                <a:srgbClr val="673B28"/>
              </a:solidFill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pic>
        <p:nvPicPr>
          <p:cNvPr id="13" name="明月设计10" descr="资源 3@1000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580" y="4121785"/>
            <a:ext cx="2073275" cy="1116965"/>
          </a:xfrm>
          <a:prstGeom prst="rect">
            <a:avLst/>
          </a:prstGeom>
        </p:spPr>
      </p:pic>
      <p:sp>
        <p:nvSpPr>
          <p:cNvPr id="12" name="明月设计11"/>
          <p:cNvSpPr/>
          <p:nvPr/>
        </p:nvSpPr>
        <p:spPr>
          <a:xfrm>
            <a:off x="6055995" y="1461135"/>
            <a:ext cx="134620" cy="1061720"/>
          </a:xfrm>
          <a:prstGeom prst="roundRect">
            <a:avLst>
              <a:gd name="adj" fmla="val 50000"/>
            </a:avLst>
          </a:prstGeom>
          <a:solidFill>
            <a:srgbClr val="673B28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sp>
        <p:nvSpPr>
          <p:cNvPr id="14" name="明月设计12"/>
          <p:cNvSpPr/>
          <p:nvPr/>
        </p:nvSpPr>
        <p:spPr>
          <a:xfrm>
            <a:off x="6055995" y="3060065"/>
            <a:ext cx="134620" cy="1061720"/>
          </a:xfrm>
          <a:prstGeom prst="roundRect">
            <a:avLst>
              <a:gd name="adj" fmla="val 50000"/>
            </a:avLst>
          </a:prstGeom>
          <a:solidFill>
            <a:srgbClr val="673B28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sp>
        <p:nvSpPr>
          <p:cNvPr id="9" name="明月设计12"/>
          <p:cNvSpPr/>
          <p:nvPr/>
        </p:nvSpPr>
        <p:spPr>
          <a:xfrm>
            <a:off x="6096000" y="4911090"/>
            <a:ext cx="134620" cy="1061720"/>
          </a:xfrm>
          <a:prstGeom prst="roundRect">
            <a:avLst>
              <a:gd name="adj" fmla="val 50000"/>
            </a:avLst>
          </a:prstGeom>
          <a:solidFill>
            <a:srgbClr val="673B28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中黑S" panose="00020600040101010101" charset="-122"/>
            </a:endParaRPr>
          </a:p>
        </p:txBody>
      </p:sp>
      <p:sp>
        <p:nvSpPr>
          <p:cNvPr id="10" name="明月设计5"/>
          <p:cNvSpPr/>
          <p:nvPr/>
        </p:nvSpPr>
        <p:spPr>
          <a:xfrm>
            <a:off x="6612255" y="5403850"/>
            <a:ext cx="5255260" cy="730885"/>
          </a:xfrm>
          <a:prstGeom prst="rect">
            <a:avLst/>
          </a:prstGeom>
          <a:ln w="25400">
            <a:noFill/>
            <a:prstDash val="dash"/>
          </a:ln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  <a:spcBef>
                <a:spcPts val="600"/>
              </a:spcBef>
              <a:buClrTx/>
              <a:buSzTx/>
              <a:buFontTx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打消法律“距离感、威严感”，让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  <a:sym typeface="汉仪中黑S" panose="00020600040101010101" charset="-122"/>
              </a:rPr>
              <a:t>我们理解法律是保护自己的生活规则，而非冰冷约束。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charset="-122"/>
              <a:ea typeface="汉仪中黑S" panose="00020600040101010101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11" name="明月设计9"/>
          <p:cNvSpPr/>
          <p:nvPr/>
        </p:nvSpPr>
        <p:spPr>
          <a:xfrm>
            <a:off x="6612255" y="4616450"/>
            <a:ext cx="3221990" cy="737235"/>
          </a:xfrm>
          <a:prstGeom prst="rect">
            <a:avLst/>
          </a:prstGeom>
          <a:ln w="25400">
            <a:noFill/>
            <a:prstDash val="dash"/>
          </a:ln>
        </p:spPr>
        <p:txBody>
          <a:bodyPr wrap="square">
            <a:spAutoFit/>
          </a:bodyPr>
          <a:lstStyle/>
          <a:p>
            <a:pPr lvl="0" algn="l">
              <a:lnSpc>
                <a:spcPct val="150000"/>
              </a:lnSpc>
              <a:spcBef>
                <a:spcPts val="600"/>
              </a:spcBef>
              <a:buClrTx/>
              <a:buSzTx/>
              <a:buFontTx/>
            </a:pPr>
            <a:r>
              <a:rPr lang="zh-CN" altLang="en-US" sz="28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普法</a:t>
            </a:r>
            <a:r>
              <a:rPr lang="zh-CN" altLang="en-US" sz="2800" dirty="0">
                <a:solidFill>
                  <a:srgbClr val="673B28"/>
                </a:solidFill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入门</a:t>
            </a:r>
            <a:endParaRPr lang="zh-CN" altLang="en-US" sz="2800" dirty="0">
              <a:solidFill>
                <a:srgbClr val="673B28"/>
              </a:solidFill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4" grpId="0" bldLvl="0" animBg="1"/>
      <p:bldP spid="5" grpId="0" bldLvl="0" animBg="1"/>
      <p:bldP spid="10" grpId="0" bldLvl="0" animBg="1"/>
      <p:bldP spid="1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"/>
          <a:srcRect b="11984"/>
          <a:stretch>
            <a:fillRect/>
          </a:stretch>
        </p:blipFill>
        <p:spPr>
          <a:xfrm>
            <a:off x="1056005" y="1049020"/>
            <a:ext cx="7611745" cy="5604510"/>
          </a:xfrm>
          <a:prstGeom prst="rect">
            <a:avLst/>
          </a:prstGeom>
        </p:spPr>
      </p:pic>
      <p:sp>
        <p:nvSpPr>
          <p:cNvPr id="19" name="明月设计2" descr="7b0a20202020227461726765744d6f64756c65223a202270726f636573734f6e6c696e65466f6e7473220a7d0a"/>
          <p:cNvSpPr txBox="1"/>
          <p:nvPr/>
        </p:nvSpPr>
        <p:spPr>
          <a:xfrm>
            <a:off x="1597025" y="445135"/>
            <a:ext cx="50152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>
                <a:solidFill>
                  <a:srgbClr val="FE9805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法律的底层逻辑——认识法律，懂法守法</a:t>
            </a:r>
            <a:endParaRPr lang="zh-CN" altLang="en-US" sz="2000">
              <a:solidFill>
                <a:srgbClr val="FE9805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6" name="明月设计3" descr="7b0a20202020227461726765744d6f64756c65223a202270726f636573734f6e6c696e65466f6e7473220a7d0a"/>
          <p:cNvSpPr txBox="1"/>
          <p:nvPr/>
        </p:nvSpPr>
        <p:spPr>
          <a:xfrm>
            <a:off x="367665" y="445135"/>
            <a:ext cx="1255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第</a:t>
            </a:r>
            <a:r>
              <a:rPr lang="zh-CN" sz="2000">
                <a:solidFill>
                  <a:srgbClr val="673B28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cs typeface="汉仪中黑S" panose="00020600040101010101" charset="-122"/>
                <a:sym typeface="汉仪中黑S" panose="00020600040101010101" charset="-122"/>
              </a:rPr>
              <a:t>二章节</a:t>
            </a:r>
            <a:endParaRPr lang="zh-CN" sz="2000">
              <a:solidFill>
                <a:srgbClr val="673B28"/>
              </a:solidFill>
              <a:uFillTx/>
              <a:latin typeface="汉仪雅酷黑 75W" panose="020B0804020202020204" charset="-122"/>
              <a:ea typeface="汉仪雅酷黑 75W" panose="020B0804020202020204" charset="-122"/>
              <a:cs typeface="汉仪中黑S" panose="00020600040101010101" charset="-122"/>
              <a:sym typeface="汉仪中黑S" panose="00020600040101010101" charset="-122"/>
            </a:endParaRPr>
          </a:p>
        </p:txBody>
      </p:sp>
      <p:sp>
        <p:nvSpPr>
          <p:cNvPr id="15" name="文本框 9"/>
          <p:cNvSpPr txBox="1"/>
          <p:nvPr/>
        </p:nvSpPr>
        <p:spPr>
          <a:xfrm>
            <a:off x="2351899" y="5235811"/>
            <a:ext cx="654635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7200" b="1" dirty="0">
                <a:solidFill>
                  <a:schemeClr val="accent6">
                    <a:lumMod val="75000"/>
                  </a:schemeClr>
                </a:solidFill>
                <a:latin typeface="Impact MT Std" pitchFamily="34" charset="0"/>
                <a:ea typeface="微软雅黑" panose="020B0503020204020204" charset="-122"/>
              </a:rPr>
              <a:t>宪法</a:t>
            </a:r>
            <a:endParaRPr lang="zh-CN" altLang="en-US" sz="7200" b="1" dirty="0">
              <a:solidFill>
                <a:schemeClr val="accent6">
                  <a:lumMod val="75000"/>
                </a:schemeClr>
              </a:solidFill>
              <a:latin typeface="Impact MT Std" pitchFamily="34" charset="0"/>
              <a:ea typeface="微软雅黑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748521" y="1131325"/>
            <a:ext cx="7432239" cy="3392072"/>
            <a:chOff x="2229749" y="651575"/>
            <a:chExt cx="7432239" cy="3392072"/>
          </a:xfrm>
        </p:grpSpPr>
        <p:grpSp>
          <p:nvGrpSpPr>
            <p:cNvPr id="17" name="组合 16"/>
            <p:cNvGrpSpPr/>
            <p:nvPr/>
          </p:nvGrpSpPr>
          <p:grpSpPr>
            <a:xfrm>
              <a:off x="2229749" y="651575"/>
              <a:ext cx="7432239" cy="3200549"/>
              <a:chOff x="1673714" y="363187"/>
              <a:chExt cx="6548814" cy="3024837"/>
            </a:xfrm>
          </p:grpSpPr>
          <p:sp>
            <p:nvSpPr>
              <p:cNvPr id="18" name="文本框 17"/>
              <p:cNvSpPr txBox="1"/>
              <p:nvPr/>
            </p:nvSpPr>
            <p:spPr>
              <a:xfrm>
                <a:off x="1907265" y="2278272"/>
                <a:ext cx="1978703" cy="349056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《</a:t>
                </a:r>
                <a:r>
                  <a:rPr lang="zh-CN" altLang="en-US" dirty="0"/>
                  <a:t>未成年人保护法</a:t>
                </a:r>
                <a:r>
                  <a:rPr lang="en-US" altLang="zh-CN" dirty="0"/>
                  <a:t>》</a:t>
                </a:r>
                <a:endParaRPr lang="zh-CN" altLang="en-US" dirty="0"/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4986141" y="592782"/>
                <a:ext cx="1800904" cy="369332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《</a:t>
                </a:r>
                <a:r>
                  <a:rPr lang="zh-CN" altLang="en-US" dirty="0"/>
                  <a:t>就业促进法</a:t>
                </a:r>
                <a:r>
                  <a:rPr lang="en-US" altLang="zh-CN" dirty="0"/>
                  <a:t>》</a:t>
                </a:r>
                <a:endParaRPr lang="zh-CN" altLang="en-US" dirty="0"/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2825321" y="363187"/>
                <a:ext cx="1800904" cy="369332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《</a:t>
                </a:r>
                <a:r>
                  <a:rPr lang="zh-CN" altLang="en-US" dirty="0"/>
                  <a:t>劳动合同法</a:t>
                </a:r>
                <a:r>
                  <a:rPr lang="en-US" altLang="zh-CN" dirty="0"/>
                  <a:t>》</a:t>
                </a:r>
                <a:endParaRPr lang="zh-CN" altLang="en-US" dirty="0"/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5250210" y="1130132"/>
                <a:ext cx="1639892" cy="349055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《</a:t>
                </a:r>
                <a:r>
                  <a:rPr lang="zh-CN" altLang="en-US" dirty="0"/>
                  <a:t>社会保险法</a:t>
                </a:r>
                <a:r>
                  <a:rPr lang="en-US" altLang="zh-CN" dirty="0"/>
                  <a:t>》</a:t>
                </a:r>
                <a:endParaRPr lang="zh-CN" altLang="en-US" dirty="0"/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6150662" y="1798205"/>
                <a:ext cx="2071866" cy="349055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《</a:t>
                </a:r>
                <a:r>
                  <a:rPr lang="zh-CN" altLang="en-US" dirty="0"/>
                  <a:t>老年人权益保障法</a:t>
                </a:r>
                <a:r>
                  <a:rPr lang="en-US" altLang="zh-CN" dirty="0"/>
                  <a:t>》</a:t>
                </a:r>
                <a:endParaRPr lang="zh-CN" altLang="en-US" dirty="0"/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1784338" y="3038969"/>
                <a:ext cx="1612429" cy="349055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《</a:t>
                </a:r>
                <a:r>
                  <a:rPr lang="zh-CN" altLang="en-US" dirty="0"/>
                  <a:t>义务教育法</a:t>
                </a:r>
                <a:r>
                  <a:rPr lang="en-US" altLang="zh-CN" dirty="0"/>
                  <a:t>》</a:t>
                </a:r>
                <a:endParaRPr lang="zh-CN" altLang="en-US" dirty="0"/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5756934" y="2544968"/>
                <a:ext cx="1513862" cy="349055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《</a:t>
                </a:r>
                <a:r>
                  <a:rPr lang="zh-CN" altLang="en-US" dirty="0"/>
                  <a:t>消费者权益</a:t>
                </a:r>
                <a:r>
                  <a:rPr lang="en-US" altLang="zh-CN" dirty="0"/>
                  <a:t>》</a:t>
                </a:r>
                <a:endParaRPr lang="zh-CN" altLang="en-US" dirty="0"/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2205373" y="1063454"/>
                <a:ext cx="1639893" cy="349055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《</a:t>
                </a:r>
                <a:r>
                  <a:rPr lang="zh-CN" altLang="en-US" dirty="0"/>
                  <a:t>产品质量法</a:t>
                </a:r>
                <a:r>
                  <a:rPr lang="en-US" altLang="zh-CN" dirty="0"/>
                  <a:t>》</a:t>
                </a:r>
                <a:endParaRPr lang="zh-CN" altLang="en-US" dirty="0"/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1673714" y="1587942"/>
                <a:ext cx="1339213" cy="349056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《</a:t>
                </a:r>
                <a:r>
                  <a:rPr lang="zh-CN" altLang="en-US" dirty="0"/>
                  <a:t>婚姻法</a:t>
                </a:r>
                <a:r>
                  <a:rPr lang="en-US" altLang="zh-CN" dirty="0"/>
                  <a:t>》</a:t>
                </a:r>
                <a:endParaRPr lang="zh-CN" altLang="en-US" dirty="0"/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>
              <a:off x="7213716" y="3643537"/>
              <a:ext cx="936104" cy="400110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   ……</a:t>
              </a:r>
              <a:endParaRPr lang="zh-CN" altLang="en-US" sz="2000" dirty="0"/>
            </a:p>
          </p:txBody>
        </p:sp>
      </p:grpSp>
      <p:sp>
        <p:nvSpPr>
          <p:cNvPr id="30" name="TextBox 38"/>
          <p:cNvSpPr txBox="1"/>
          <p:nvPr/>
        </p:nvSpPr>
        <p:spPr>
          <a:xfrm>
            <a:off x="7891374" y="4814071"/>
            <a:ext cx="377539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rPr>
              <a:t>国家的根本大法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Open Sans" panose="020B0606030504020204" pitchFamily="34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635" y="2131695"/>
            <a:ext cx="1696085" cy="2391410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9582785" y="1725930"/>
            <a:ext cx="1696085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zh-CN" altLang="en-US" sz="1600" b="1" i="0">
                <a:solidFill>
                  <a:srgbClr val="272320"/>
                </a:solidFill>
                <a:latin typeface="Arial" panose="020B0604020202020204"/>
                <a:ea typeface="Arial" panose="020B0604020202020204"/>
              </a:rPr>
              <a:t>每年的</a:t>
            </a:r>
            <a:r>
              <a:rPr lang="en-US" altLang="zh-CN" sz="1600" b="1" i="0">
                <a:solidFill>
                  <a:srgbClr val="272320"/>
                </a:solidFill>
                <a:latin typeface="Arial" panose="020B0604020202020204"/>
                <a:ea typeface="Arial" panose="020B0604020202020204"/>
              </a:rPr>
              <a:t>12</a:t>
            </a:r>
            <a:r>
              <a:rPr lang="zh-CN" altLang="en-US" sz="1600" b="1" i="0">
                <a:solidFill>
                  <a:srgbClr val="272320"/>
                </a:solidFill>
                <a:latin typeface="Arial" panose="020B0604020202020204"/>
                <a:ea typeface="Arial" panose="020B0604020202020204"/>
              </a:rPr>
              <a:t>月</a:t>
            </a:r>
            <a:r>
              <a:rPr lang="en-US" altLang="zh-CN" sz="1600" b="1" i="0">
                <a:solidFill>
                  <a:srgbClr val="272320"/>
                </a:solidFill>
                <a:latin typeface="Arial" panose="020B0604020202020204"/>
                <a:ea typeface="Arial" panose="020B0604020202020204"/>
              </a:rPr>
              <a:t>4</a:t>
            </a:r>
            <a:r>
              <a:rPr lang="zh-CN" altLang="en-US" sz="1600" b="1" i="0">
                <a:solidFill>
                  <a:srgbClr val="272320"/>
                </a:solidFill>
                <a:latin typeface="Arial" panose="020B0604020202020204"/>
                <a:ea typeface="Arial" panose="020B0604020202020204"/>
              </a:rPr>
              <a:t>日</a:t>
            </a:r>
            <a:endParaRPr lang="zh-CN" altLang="en-US" sz="1600" b="1" i="0">
              <a:solidFill>
                <a:srgbClr val="272320"/>
              </a:solidFill>
              <a:latin typeface="Arial" panose="020B0604020202020204"/>
              <a:ea typeface="Arial" panose="020B0604020202020204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7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8.xml><?xml version="1.0" encoding="utf-8"?>
<p:tagLst xmlns:p="http://schemas.openxmlformats.org/presentationml/2006/main">
  <p:tag name="KSO_WM_DIAGRAM_VIRTUALLY_FRAME" val="{&quot;height&quot;:508.25,&quot;left&quot;:231.15,&quot;top&quot;:20.45,&quot;width&quot;:397.2}"/>
</p:tagLst>
</file>

<file path=ppt/tags/tag39.xml><?xml version="1.0" encoding="utf-8"?>
<p:tagLst xmlns:p="http://schemas.openxmlformats.org/presentationml/2006/main">
  <p:tag name="KSO_WM_DIAGRAM_VIRTUALLY_FRAME" val="{&quot;height&quot;:508.25,&quot;left&quot;:231.15,&quot;top&quot;:20.45,&quot;width&quot;:397.2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DIAGRAM_VIRTUALLY_FRAME" val="{&quot;height&quot;:508.25,&quot;left&quot;:231.15,&quot;top&quot;:20.45,&quot;width&quot;:397.2}"/>
</p:tagLst>
</file>

<file path=ppt/tags/tag41.xml><?xml version="1.0" encoding="utf-8"?>
<p:tagLst xmlns:p="http://schemas.openxmlformats.org/presentationml/2006/main">
  <p:tag name="KSO_WM_DIAGRAM_VIRTUALLY_FRAME" val="{&quot;height&quot;:508.25,&quot;left&quot;:231.15,&quot;top&quot;:20.45,&quot;width&quot;:397.2}"/>
</p:tagLst>
</file>

<file path=ppt/tags/tag42.xml><?xml version="1.0" encoding="utf-8"?>
<p:tagLst xmlns:p="http://schemas.openxmlformats.org/presentationml/2006/main">
  <p:tag name="KSO_WM_DIAGRAM_VIRTUALLY_FRAME" val="{&quot;height&quot;:508.25,&quot;left&quot;:231.15,&quot;top&quot;:20.45,&quot;width&quot;:397.2}"/>
</p:tagLst>
</file>

<file path=ppt/tags/tag43.xml><?xml version="1.0" encoding="utf-8"?>
<p:tagLst xmlns:p="http://schemas.openxmlformats.org/presentationml/2006/main">
  <p:tag name="KSO_WM_DIAGRAM_VIRTUALLY_FRAME" val="{&quot;height&quot;:508.25,&quot;left&quot;:231.15,&quot;top&quot;:20.45,&quot;width&quot;:397.2}"/>
</p:tagLst>
</file>

<file path=ppt/tags/tag44.xml><?xml version="1.0" encoding="utf-8"?>
<p:tagLst xmlns:p="http://schemas.openxmlformats.org/presentationml/2006/main">
  <p:tag name="KSO_WM_DIAGRAM_VIRTUALLY_FRAME" val="{&quot;height&quot;:508.25,&quot;left&quot;:231.15,&quot;top&quot;:20.45,&quot;width&quot;:397.2}"/>
</p:tagLst>
</file>

<file path=ppt/tags/tag45.xml><?xml version="1.0" encoding="utf-8"?>
<p:tagLst xmlns:p="http://schemas.openxmlformats.org/presentationml/2006/main">
  <p:tag name="KSO_WM_DIAGRAM_VIRTUALLY_FRAME" val="{&quot;height&quot;:508.25,&quot;left&quot;:231.15,&quot;top&quot;:20.45,&quot;width&quot;:397.2}"/>
</p:tagLst>
</file>

<file path=ppt/tags/tag46.xml><?xml version="1.0" encoding="utf-8"?>
<p:tagLst xmlns:p="http://schemas.openxmlformats.org/presentationml/2006/main">
  <p:tag name="KSO_WM_DIAGRAM_VIRTUALLY_FRAME" val="{&quot;height&quot;:508.25,&quot;left&quot;:231.15,&quot;top&quot;:20.45,&quot;width&quot;:397.2}"/>
</p:tagLst>
</file>

<file path=ppt/tags/tag47.xml><?xml version="1.0" encoding="utf-8"?>
<p:tagLst xmlns:p="http://schemas.openxmlformats.org/presentationml/2006/main">
  <p:tag name="KSO_WM_DIAGRAM_VIRTUALLY_FRAME" val="{&quot;height&quot;:508.25,&quot;left&quot;:231.15,&quot;top&quot;:20.45,&quot;width&quot;:397.2}"/>
</p:tagLst>
</file>

<file path=ppt/tags/tag48.xml><?xml version="1.0" encoding="utf-8"?>
<p:tagLst xmlns:p="http://schemas.openxmlformats.org/presentationml/2006/main">
  <p:tag name="KSO_WM_DIAGRAM_VIRTUALLY_FRAME" val="{&quot;height&quot;:508.25,&quot;left&quot;:231.15,&quot;top&quot;:20.45,&quot;width&quot;:397.2}"/>
</p:tagLst>
</file>

<file path=ppt/tags/tag49.xml><?xml version="1.0" encoding="utf-8"?>
<p:tagLst xmlns:p="http://schemas.openxmlformats.org/presentationml/2006/main">
  <p:tag name="KSO_WM_DIAGRAM_VIRTUALLY_FRAME" val="{&quot;height&quot;:508.25,&quot;left&quot;:231.15,&quot;top&quot;:20.45,&quot;width&quot;:397.2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DIAGRAM_VIRTUALLY_FRAME" val="{&quot;height&quot;:508.25,&quot;left&quot;:231.15,&quot;top&quot;:20.45,&quot;width&quot;:397.2}"/>
</p:tagLst>
</file>

<file path=ppt/tags/tag51.xml><?xml version="1.0" encoding="utf-8"?>
<p:tagLst xmlns:p="http://schemas.openxmlformats.org/presentationml/2006/main">
  <p:tag name="KSO_WM_DIAGRAM_VIRTUALLY_FRAME" val="{&quot;height&quot;:508.25,&quot;left&quot;:231.15,&quot;top&quot;:20.45,&quot;width&quot;:397.2}"/>
</p:tagLst>
</file>

<file path=ppt/tags/tag52.xml><?xml version="1.0" encoding="utf-8"?>
<p:tagLst xmlns:p="http://schemas.openxmlformats.org/presentationml/2006/main">
  <p:tag name="KSO_WM_DIAGRAM_VIRTUALLY_FRAME" val="{&quot;height&quot;:508.25,&quot;left&quot;:231.15,&quot;top&quot;:20.45,&quot;width&quot;:397.2}"/>
</p:tagLst>
</file>

<file path=ppt/tags/tag53.xml><?xml version="1.0" encoding="utf-8"?>
<p:tagLst xmlns:p="http://schemas.openxmlformats.org/presentationml/2006/main">
  <p:tag name="KSO_WM_DIAGRAM_VIRTUALLY_FRAME" val="{&quot;height&quot;:508.25,&quot;left&quot;:231.15,&quot;top&quot;:20.45,&quot;width&quot;:397.2}"/>
</p:tagLst>
</file>

<file path=ppt/tags/tag54.xml><?xml version="1.0" encoding="utf-8"?>
<p:tagLst xmlns:p="http://schemas.openxmlformats.org/presentationml/2006/main">
  <p:tag name="KSO_WM_DIAGRAM_VIRTUALLY_FRAME" val="{&quot;height&quot;:508.25,&quot;left&quot;:231.15,&quot;top&quot;:20.45,&quot;width&quot;:397.2}"/>
</p:tagLst>
</file>

<file path=ppt/tags/tag55.xml><?xml version="1.0" encoding="utf-8"?>
<p:tagLst xmlns:p="http://schemas.openxmlformats.org/presentationml/2006/main">
  <p:tag name="KSO_WM_DIAGRAM_VIRTUALLY_FRAME" val="{&quot;height&quot;:508.25,&quot;left&quot;:231.15,&quot;top&quot;:20.45,&quot;width&quot;:397.2}"/>
</p:tagLst>
</file>

<file path=ppt/tags/tag56.xml><?xml version="1.0" encoding="utf-8"?>
<p:tagLst xmlns:p="http://schemas.openxmlformats.org/presentationml/2006/main">
  <p:tag name="KSO_WM_DIAGRAM_VIRTUALLY_FRAME" val="{&quot;height&quot;:508.25,&quot;left&quot;:231.15,&quot;top&quot;:20.45,&quot;width&quot;:397.2}"/>
</p:tagLst>
</file>

<file path=ppt/tags/tag57.xml><?xml version="1.0" encoding="utf-8"?>
<p:tagLst xmlns:p="http://schemas.openxmlformats.org/presentationml/2006/main">
  <p:tag name="KSO_WM_DIAGRAM_VIRTUALLY_FRAME" val="{&quot;height&quot;:508.25,&quot;left&quot;:231.15,&quot;top&quot;:20.45,&quot;width&quot;:397.2}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DOCER_RESOURCE_TRACE_INFO" val="{&quot;id&quot;:&quot;50062306&quot;,&quot;origin&quot;:0,&quot;type&quot;:&quot;icons&quot;,&quot;user&quot;:&quot;392471361&quot;}"/>
</p:tagLst>
</file>

<file path=ppt/tags/tag73.xml><?xml version="1.0" encoding="utf-8"?>
<p:tagLst xmlns:p="http://schemas.openxmlformats.org/presentationml/2006/main">
  <p:tag name="KSO_DOCER_RESOURCE_TRACE_INFO" val="{&quot;id&quot;:&quot;50062306&quot;,&quot;origin&quot;:0,&quot;type&quot;:&quot;icons&quot;,&quot;user&quot;:&quot;392471361&quot;}"/>
</p:tagLst>
</file>

<file path=ppt/tags/tag74.xml><?xml version="1.0" encoding="utf-8"?>
<p:tagLst xmlns:p="http://schemas.openxmlformats.org/presentationml/2006/main">
  <p:tag name="KSO_DOCER_RESOURCE_TRACE_INFO" val="{&quot;id&quot;:&quot;50062306&quot;,&quot;origin&quot;:0,&quot;type&quot;:&quot;icons&quot;,&quot;user&quot;:&quot;392471361&quot;}"/>
</p:tagLst>
</file>

<file path=ppt/tags/tag75.xml><?xml version="1.0" encoding="utf-8"?>
<p:tagLst xmlns:p="http://schemas.openxmlformats.org/presentationml/2006/main">
  <p:tag name="KSO_DOCER_RESOURCE_TRACE_INFO" val="{&quot;id&quot;:&quot;50062306&quot;,&quot;origin&quot;:0,&quot;type&quot;:&quot;icons&quot;,&quot;user&quot;:&quot;392471361&quot;}"/>
</p:tagLst>
</file>

<file path=ppt/tags/tag76.xml><?xml version="1.0" encoding="utf-8"?>
<p:tagLst xmlns:p="http://schemas.openxmlformats.org/presentationml/2006/main">
  <p:tag name="KSO_DOCER_RESOURCE_TRACE_INFO" val="{&quot;id&quot;:&quot;50062306&quot;,&quot;origin&quot;:0,&quot;type&quot;:&quot;icons&quot;,&quot;user&quot;:&quot;392471361&quot;}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resource_record_key" val="{&quot;10&quot;:[50062306],&quot;65&quot;:[20205176]}"/>
</p:tagLst>
</file>

<file path=ppt/tags/tag78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p="http://schemas.openxmlformats.org/presentationml/2006/main">
  <p:tag name="COMMONDATA" val="eyJoZGlkIjoiNDY2YTE4NGUxZTNkM2IyNzMzMjBlNzA1N2RiYjcwMjEifQ=="/>
  <p:tag name="KSO_WPP_MARK_KEY" val="bae75828-c4cc-4610-a837-14d7074162e7"/>
  <p:tag name="resource_record_key" val="{&quot;10&quot;:[50062454,50063594,50062306],&quot;65&quot;:[20205176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汉仪中黑S"/>
        <a:ea typeface="汉仪中黑S"/>
        <a:cs typeface=""/>
      </a:majorFont>
      <a:minorFont>
        <a:latin typeface="汉仪中黑S"/>
        <a:ea typeface="汉仪中黑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中黑S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中黑S"/>
        <a:ea typeface=""/>
        <a:cs typeface=""/>
        <a:font script="Jpan" typeface="ＭＳ Ｐゴシック"/>
        <a:font script="Hang" typeface="맑은 고딕"/>
        <a:font script="Hans" typeface="汉仪中黑S"/>
        <a:font script="Hant" typeface="新細明體"/>
        <a:font script="Arab" typeface="汉仪中黑S"/>
        <a:font script="Hebr" typeface="汉仪中黑S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中黑S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中黑S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中黑S"/>
        <a:ea typeface=""/>
        <a:cs typeface=""/>
        <a:font script="Jpan" typeface="ＭＳ Ｐゴシック"/>
        <a:font script="Hang" typeface="맑은 고딕"/>
        <a:font script="Hans" typeface="汉仪中黑S"/>
        <a:font script="Hant" typeface="新細明體"/>
        <a:font script="Arab" typeface="汉仪中黑S"/>
        <a:font script="Hebr" typeface="汉仪中黑S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中黑S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1990</Words>
  <Application>WPS 演示</Application>
  <PresentationFormat>宽屏</PresentationFormat>
  <Paragraphs>262</Paragraphs>
  <Slides>20</Slides>
  <Notes>2</Notes>
  <HiddenSlides>1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41" baseType="lpstr">
      <vt:lpstr>Arial</vt:lpstr>
      <vt:lpstr>宋体</vt:lpstr>
      <vt:lpstr>Wingdings</vt:lpstr>
      <vt:lpstr>Wingdings</vt:lpstr>
      <vt:lpstr>汉仪中黑S</vt:lpstr>
      <vt:lpstr>汉仪雅酷黑 75W</vt:lpstr>
      <vt:lpstr>微软雅黑</vt:lpstr>
      <vt:lpstr>Gill Sans</vt:lpstr>
      <vt:lpstr>Arial Unicode MS</vt:lpstr>
      <vt:lpstr>Gill Sans MT</vt:lpstr>
      <vt:lpstr>微软雅黑 Light</vt:lpstr>
      <vt:lpstr>幼圆</vt:lpstr>
      <vt:lpstr>微软雅黑 Bold</vt:lpstr>
      <vt:lpstr>黑体</vt:lpstr>
      <vt:lpstr>Kata Bold</vt:lpstr>
      <vt:lpstr>Times New Roman</vt:lpstr>
      <vt:lpstr>Arial</vt:lpstr>
      <vt:lpstr>Impact MT Std</vt:lpstr>
      <vt:lpstr>Open Sans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郎二™</cp:lastModifiedBy>
  <cp:revision>342</cp:revision>
  <dcterms:created xsi:type="dcterms:W3CDTF">2019-06-19T02:08:00Z</dcterms:created>
  <dcterms:modified xsi:type="dcterms:W3CDTF">2026-05-23T14:40:09Z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2052-12.1.0.26375</vt:lpwstr>
  </property>
  <property fmtid="{D5CDD505-2E9C-101B-9397-08002B2CF9AE}" pid="3" name="ICV">
    <vt:lpwstr>21E91B018C3845018EF59AAA209F71AD_13</vt:lpwstr>
  </property>
  <property fmtid="{D5CDD505-2E9C-101B-9397-08002B2CF9AE}" pid="4" name="KSOTemplateUUID">
    <vt:lpwstr>v1.0_mb_0mXihHq0fILcglXd/jWHBA==</vt:lpwstr>
  </property>
</Properties>
</file>